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97" r:id="rId2"/>
    <p:sldId id="265" r:id="rId3"/>
    <p:sldId id="298" r:id="rId4"/>
    <p:sldId id="367" r:id="rId5"/>
    <p:sldId id="379" r:id="rId6"/>
    <p:sldId id="380" r:id="rId7"/>
    <p:sldId id="376" r:id="rId8"/>
    <p:sldId id="377" r:id="rId9"/>
    <p:sldId id="378" r:id="rId10"/>
    <p:sldId id="381" r:id="rId11"/>
    <p:sldId id="382" r:id="rId12"/>
    <p:sldId id="383" r:id="rId13"/>
    <p:sldId id="384" r:id="rId14"/>
    <p:sldId id="385" r:id="rId15"/>
    <p:sldId id="386" r:id="rId16"/>
    <p:sldId id="387" r:id="rId17"/>
    <p:sldId id="388" r:id="rId18"/>
    <p:sldId id="329" r:id="rId19"/>
  </p:sldIdLst>
  <p:sldSz cx="12190413" cy="6859588"/>
  <p:notesSz cx="6858000" cy="9144000"/>
  <p:custDataLst>
    <p:tags r:id="rId2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1574FF"/>
    <a:srgbClr val="FE978C"/>
    <a:srgbClr val="F07474"/>
    <a:srgbClr val="EB5145"/>
    <a:srgbClr val="FE6400"/>
    <a:srgbClr val="1983B7"/>
    <a:srgbClr val="202A36"/>
    <a:srgbClr val="673977"/>
    <a:srgbClr val="FFBC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29" autoAdjust="0"/>
    <p:restoredTop sz="93025" autoAdjust="0"/>
  </p:normalViewPr>
  <p:slideViewPr>
    <p:cSldViewPr snapToGrid="0" showGuides="1">
      <p:cViewPr varScale="1">
        <p:scale>
          <a:sx n="66" d="100"/>
          <a:sy n="66" d="100"/>
        </p:scale>
        <p:origin x="-876" y="-1206"/>
      </p:cViewPr>
      <p:guideLst>
        <p:guide orient="horz" pos="2161"/>
        <p:guide pos="3840"/>
      </p:guideLst>
    </p:cSldViewPr>
  </p:slid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12C8C0-A3D3-487B-AECC-CB6663EAE28D}" type="datetimeFigureOut">
              <a:rPr lang="zh-CN" altLang="en-US" smtClean="0"/>
              <a:t>2020/4/2</a:t>
            </a:fld>
            <a:endParaRPr lang="zh-CN" altLang="en-US"/>
          </a:p>
        </p:txBody>
      </p:sp>
      <p:sp>
        <p:nvSpPr>
          <p:cNvPr id="4" name="幻灯片图像占位符 3"/>
          <p:cNvSpPr>
            <a:spLocks noGrp="1" noRot="1" noChangeAspect="1"/>
          </p:cNvSpPr>
          <p:nvPr>
            <p:ph type="sldImg" idx="2"/>
          </p:nvPr>
        </p:nvSpPr>
        <p:spPr>
          <a:xfrm>
            <a:off x="687388" y="1143000"/>
            <a:ext cx="54832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49D3E0-124D-4DFF-AE99-4EA4CC201DB4}" type="slidenum">
              <a:rPr lang="zh-CN" altLang="en-US" smtClean="0"/>
              <a:t>‹#›</a:t>
            </a:fld>
            <a:endParaRPr lang="zh-CN" altLang="en-US"/>
          </a:p>
        </p:txBody>
      </p:sp>
    </p:spTree>
    <p:extLst>
      <p:ext uri="{BB962C8B-B14F-4D97-AF65-F5344CB8AC3E}">
        <p14:creationId xmlns:p14="http://schemas.microsoft.com/office/powerpoint/2010/main" val="941777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1</a:t>
            </a:fld>
            <a:endParaRPr lang="zh-CN" altLang="en-US"/>
          </a:p>
        </p:txBody>
      </p:sp>
    </p:spTree>
    <p:extLst>
      <p:ext uri="{BB962C8B-B14F-4D97-AF65-F5344CB8AC3E}">
        <p14:creationId xmlns:p14="http://schemas.microsoft.com/office/powerpoint/2010/main" val="3819202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10</a:t>
            </a:fld>
            <a:endParaRPr lang="zh-CN" altLang="en-US"/>
          </a:p>
        </p:txBody>
      </p:sp>
    </p:spTree>
    <p:extLst>
      <p:ext uri="{BB962C8B-B14F-4D97-AF65-F5344CB8AC3E}">
        <p14:creationId xmlns:p14="http://schemas.microsoft.com/office/powerpoint/2010/main" val="33304998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11</a:t>
            </a:fld>
            <a:endParaRPr lang="zh-CN" altLang="en-US"/>
          </a:p>
        </p:txBody>
      </p:sp>
    </p:spTree>
    <p:extLst>
      <p:ext uri="{BB962C8B-B14F-4D97-AF65-F5344CB8AC3E}">
        <p14:creationId xmlns:p14="http://schemas.microsoft.com/office/powerpoint/2010/main" val="23467748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12</a:t>
            </a:fld>
            <a:endParaRPr lang="zh-CN" altLang="en-US"/>
          </a:p>
        </p:txBody>
      </p:sp>
    </p:spTree>
    <p:extLst>
      <p:ext uri="{BB962C8B-B14F-4D97-AF65-F5344CB8AC3E}">
        <p14:creationId xmlns:p14="http://schemas.microsoft.com/office/powerpoint/2010/main" val="33696336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13</a:t>
            </a:fld>
            <a:endParaRPr lang="zh-CN" altLang="en-US"/>
          </a:p>
        </p:txBody>
      </p:sp>
    </p:spTree>
    <p:extLst>
      <p:ext uri="{BB962C8B-B14F-4D97-AF65-F5344CB8AC3E}">
        <p14:creationId xmlns:p14="http://schemas.microsoft.com/office/powerpoint/2010/main" val="31647335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14</a:t>
            </a:fld>
            <a:endParaRPr lang="zh-CN" altLang="en-US"/>
          </a:p>
        </p:txBody>
      </p:sp>
    </p:spTree>
    <p:extLst>
      <p:ext uri="{BB962C8B-B14F-4D97-AF65-F5344CB8AC3E}">
        <p14:creationId xmlns:p14="http://schemas.microsoft.com/office/powerpoint/2010/main" val="5351273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15</a:t>
            </a:fld>
            <a:endParaRPr lang="zh-CN" altLang="en-US"/>
          </a:p>
        </p:txBody>
      </p:sp>
    </p:spTree>
    <p:extLst>
      <p:ext uri="{BB962C8B-B14F-4D97-AF65-F5344CB8AC3E}">
        <p14:creationId xmlns:p14="http://schemas.microsoft.com/office/powerpoint/2010/main" val="28321193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16</a:t>
            </a:fld>
            <a:endParaRPr lang="zh-CN" altLang="en-US"/>
          </a:p>
        </p:txBody>
      </p:sp>
    </p:spTree>
    <p:extLst>
      <p:ext uri="{BB962C8B-B14F-4D97-AF65-F5344CB8AC3E}">
        <p14:creationId xmlns:p14="http://schemas.microsoft.com/office/powerpoint/2010/main" val="19120715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17</a:t>
            </a:fld>
            <a:endParaRPr lang="zh-CN" altLang="en-US"/>
          </a:p>
        </p:txBody>
      </p:sp>
    </p:spTree>
    <p:extLst>
      <p:ext uri="{BB962C8B-B14F-4D97-AF65-F5344CB8AC3E}">
        <p14:creationId xmlns:p14="http://schemas.microsoft.com/office/powerpoint/2010/main" val="22421236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18</a:t>
            </a:fld>
            <a:endParaRPr lang="zh-CN" altLang="en-US"/>
          </a:p>
        </p:txBody>
      </p:sp>
    </p:spTree>
    <p:extLst>
      <p:ext uri="{BB962C8B-B14F-4D97-AF65-F5344CB8AC3E}">
        <p14:creationId xmlns:p14="http://schemas.microsoft.com/office/powerpoint/2010/main" val="3819202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a:t>
            </a:fld>
            <a:endParaRPr lang="zh-CN" altLang="en-US"/>
          </a:p>
        </p:txBody>
      </p:sp>
    </p:spTree>
    <p:extLst>
      <p:ext uri="{BB962C8B-B14F-4D97-AF65-F5344CB8AC3E}">
        <p14:creationId xmlns:p14="http://schemas.microsoft.com/office/powerpoint/2010/main" val="37193797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a:t>
            </a:fld>
            <a:endParaRPr lang="zh-CN" altLang="en-US"/>
          </a:p>
        </p:txBody>
      </p:sp>
    </p:spTree>
    <p:extLst>
      <p:ext uri="{BB962C8B-B14F-4D97-AF65-F5344CB8AC3E}">
        <p14:creationId xmlns:p14="http://schemas.microsoft.com/office/powerpoint/2010/main" val="28286913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a:t>
            </a:fld>
            <a:endParaRPr lang="zh-CN" altLang="en-US"/>
          </a:p>
        </p:txBody>
      </p:sp>
    </p:spTree>
    <p:extLst>
      <p:ext uri="{BB962C8B-B14F-4D97-AF65-F5344CB8AC3E}">
        <p14:creationId xmlns:p14="http://schemas.microsoft.com/office/powerpoint/2010/main" val="11455091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a:t>
            </a:fld>
            <a:endParaRPr lang="zh-CN" altLang="en-US"/>
          </a:p>
        </p:txBody>
      </p:sp>
    </p:spTree>
    <p:extLst>
      <p:ext uri="{BB962C8B-B14F-4D97-AF65-F5344CB8AC3E}">
        <p14:creationId xmlns:p14="http://schemas.microsoft.com/office/powerpoint/2010/main" val="32140279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a:t>
            </a:fld>
            <a:endParaRPr lang="zh-CN" altLang="en-US"/>
          </a:p>
        </p:txBody>
      </p:sp>
    </p:spTree>
    <p:extLst>
      <p:ext uri="{BB962C8B-B14F-4D97-AF65-F5344CB8AC3E}">
        <p14:creationId xmlns:p14="http://schemas.microsoft.com/office/powerpoint/2010/main" val="4380067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8</a:t>
            </a:fld>
            <a:endParaRPr lang="zh-CN" altLang="en-US"/>
          </a:p>
        </p:txBody>
      </p:sp>
    </p:spTree>
    <p:extLst>
      <p:ext uri="{BB962C8B-B14F-4D97-AF65-F5344CB8AC3E}">
        <p14:creationId xmlns:p14="http://schemas.microsoft.com/office/powerpoint/2010/main" val="2239173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9</a:t>
            </a:fld>
            <a:endParaRPr lang="zh-CN" altLang="en-US"/>
          </a:p>
        </p:txBody>
      </p:sp>
    </p:spTree>
    <p:extLst>
      <p:ext uri="{BB962C8B-B14F-4D97-AF65-F5344CB8AC3E}">
        <p14:creationId xmlns:p14="http://schemas.microsoft.com/office/powerpoint/2010/main" val="4291021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3802" y="1122623"/>
            <a:ext cx="9142810" cy="2388153"/>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3802" y="3602872"/>
            <a:ext cx="9142810" cy="165614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4C4388EF-52D1-4258-9BE5-BCD010C7D4DE}" type="datetimeFigureOut">
              <a:rPr lang="zh-CN" altLang="en-US" smtClean="0"/>
              <a:t>2020/4/2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10369155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C4388EF-52D1-4258-9BE5-BCD010C7D4DE}" type="datetimeFigureOut">
              <a:rPr lang="zh-CN" altLang="en-US" smtClean="0"/>
              <a:t>2020/4/2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38737700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3764" y="365209"/>
            <a:ext cx="2628558" cy="5813184"/>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091" y="365209"/>
            <a:ext cx="7733293" cy="5813184"/>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C4388EF-52D1-4258-9BE5-BCD010C7D4DE}" type="datetimeFigureOut">
              <a:rPr lang="zh-CN" altLang="en-US" smtClean="0"/>
              <a:t>2020/4/2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t>‹#›</a:t>
            </a:fld>
            <a:endParaRPr lang="zh-CN" altLang="en-US"/>
          </a:p>
        </p:txBody>
      </p:sp>
      <p:sp>
        <p:nvSpPr>
          <p:cNvPr id="8" name="矩形 7"/>
          <p:cNvSpPr/>
          <p:nvPr userDrawn="1"/>
        </p:nvSpPr>
        <p:spPr>
          <a:xfrm>
            <a:off x="9211053" y="5916775"/>
            <a:ext cx="775136" cy="246221"/>
          </a:xfrm>
          <a:prstGeom prst="rect">
            <a:avLst/>
          </a:prstGeom>
        </p:spPr>
        <p:txBody>
          <a:bodyPr wrap="square">
            <a:spAutoFit/>
          </a:bodyPr>
          <a:lstStyle/>
          <a:p>
            <a:r>
              <a:rPr lang="en-US" altLang="zh-CN" sz="100" dirty="0">
                <a:solidFill>
                  <a:prstClr val="white"/>
                </a:solidFill>
                <a:latin typeface="Calibri"/>
                <a:ea typeface="宋体"/>
              </a:rPr>
              <a:t>PPT</a:t>
            </a:r>
            <a:r>
              <a:rPr lang="zh-CN" altLang="en-US" sz="100" dirty="0">
                <a:solidFill>
                  <a:prstClr val="white"/>
                </a:solidFill>
                <a:latin typeface="Calibri"/>
                <a:ea typeface="宋体"/>
              </a:rPr>
              <a:t>模板下载：</a:t>
            </a:r>
            <a:r>
              <a:rPr lang="en-US" altLang="zh-CN" sz="100" dirty="0">
                <a:solidFill>
                  <a:prstClr val="white"/>
                </a:solidFill>
                <a:latin typeface="Calibri"/>
                <a:ea typeface="宋体"/>
              </a:rPr>
              <a:t>www.1ppt.com/moban/     </a:t>
            </a:r>
            <a:r>
              <a:rPr lang="zh-CN" altLang="en-US" sz="100" dirty="0">
                <a:solidFill>
                  <a:prstClr val="white"/>
                </a:solidFill>
                <a:latin typeface="Calibri"/>
                <a:ea typeface="宋体"/>
              </a:rPr>
              <a:t>行业</a:t>
            </a:r>
            <a:r>
              <a:rPr lang="en-US" altLang="zh-CN" sz="100" dirty="0">
                <a:solidFill>
                  <a:prstClr val="white"/>
                </a:solidFill>
                <a:latin typeface="Calibri"/>
                <a:ea typeface="宋体"/>
              </a:rPr>
              <a:t>PPT</a:t>
            </a:r>
            <a:r>
              <a:rPr lang="zh-CN" altLang="en-US" sz="100" dirty="0">
                <a:solidFill>
                  <a:prstClr val="white"/>
                </a:solidFill>
                <a:latin typeface="Calibri"/>
                <a:ea typeface="宋体"/>
              </a:rPr>
              <a:t>模板：</a:t>
            </a:r>
            <a:r>
              <a:rPr lang="en-US" altLang="zh-CN" sz="100" dirty="0">
                <a:solidFill>
                  <a:prstClr val="white"/>
                </a:solidFill>
                <a:latin typeface="Calibri"/>
                <a:ea typeface="宋体"/>
              </a:rPr>
              <a:t>www.1ppt.com/hangye/ </a:t>
            </a:r>
          </a:p>
          <a:p>
            <a:r>
              <a:rPr lang="zh-CN" altLang="en-US" sz="100" dirty="0">
                <a:solidFill>
                  <a:prstClr val="white"/>
                </a:solidFill>
                <a:latin typeface="Calibri"/>
                <a:ea typeface="宋体"/>
              </a:rPr>
              <a:t>节日</a:t>
            </a:r>
            <a:r>
              <a:rPr lang="en-US" altLang="zh-CN" sz="100" dirty="0">
                <a:solidFill>
                  <a:prstClr val="white"/>
                </a:solidFill>
                <a:latin typeface="Calibri"/>
                <a:ea typeface="宋体"/>
              </a:rPr>
              <a:t>PPT</a:t>
            </a:r>
            <a:r>
              <a:rPr lang="zh-CN" altLang="en-US" sz="100" dirty="0">
                <a:solidFill>
                  <a:prstClr val="white"/>
                </a:solidFill>
                <a:latin typeface="Calibri"/>
                <a:ea typeface="宋体"/>
              </a:rPr>
              <a:t>模板：</a:t>
            </a:r>
            <a:r>
              <a:rPr lang="en-US" altLang="zh-CN" sz="100" dirty="0">
                <a:solidFill>
                  <a:prstClr val="white"/>
                </a:solidFill>
                <a:latin typeface="Calibri"/>
                <a:ea typeface="宋体"/>
              </a:rPr>
              <a:t>www.1ppt.com/jieri/           PPT</a:t>
            </a:r>
            <a:r>
              <a:rPr lang="zh-CN" altLang="en-US" sz="100" dirty="0">
                <a:solidFill>
                  <a:prstClr val="white"/>
                </a:solidFill>
                <a:latin typeface="Calibri"/>
                <a:ea typeface="宋体"/>
              </a:rPr>
              <a:t>素材下载：</a:t>
            </a:r>
            <a:r>
              <a:rPr lang="en-US" altLang="zh-CN" sz="100" dirty="0">
                <a:solidFill>
                  <a:prstClr val="white"/>
                </a:solidFill>
                <a:latin typeface="Calibri"/>
                <a:ea typeface="宋体"/>
              </a:rPr>
              <a:t>www.1ppt.com/sucai/</a:t>
            </a:r>
          </a:p>
          <a:p>
            <a:r>
              <a:rPr lang="en-US" altLang="zh-CN" sz="100" dirty="0">
                <a:solidFill>
                  <a:prstClr val="white"/>
                </a:solidFill>
                <a:latin typeface="Calibri"/>
                <a:ea typeface="宋体"/>
              </a:rPr>
              <a:t>PPT</a:t>
            </a:r>
            <a:r>
              <a:rPr lang="zh-CN" altLang="en-US" sz="100" dirty="0">
                <a:solidFill>
                  <a:prstClr val="white"/>
                </a:solidFill>
                <a:latin typeface="Calibri"/>
                <a:ea typeface="宋体"/>
              </a:rPr>
              <a:t>背景图片：</a:t>
            </a:r>
            <a:r>
              <a:rPr lang="en-US" altLang="zh-CN" sz="100" dirty="0">
                <a:solidFill>
                  <a:prstClr val="white"/>
                </a:solidFill>
                <a:latin typeface="Calibri"/>
                <a:ea typeface="宋体"/>
              </a:rPr>
              <a:t>www.1ppt.com/beijing/      PPT</a:t>
            </a:r>
            <a:r>
              <a:rPr lang="zh-CN" altLang="en-US" sz="100" dirty="0">
                <a:solidFill>
                  <a:prstClr val="white"/>
                </a:solidFill>
                <a:latin typeface="Calibri"/>
                <a:ea typeface="宋体"/>
              </a:rPr>
              <a:t>图表下载：</a:t>
            </a:r>
            <a:r>
              <a:rPr lang="en-US" altLang="zh-CN" sz="100" dirty="0">
                <a:solidFill>
                  <a:prstClr val="white"/>
                </a:solidFill>
                <a:latin typeface="Calibri"/>
                <a:ea typeface="宋体"/>
              </a:rPr>
              <a:t>www.1ppt.com/tubiao/      </a:t>
            </a:r>
          </a:p>
          <a:p>
            <a:r>
              <a:rPr lang="zh-CN" altLang="en-US" sz="100" dirty="0">
                <a:solidFill>
                  <a:prstClr val="white"/>
                </a:solidFill>
                <a:latin typeface="Calibri"/>
                <a:ea typeface="宋体"/>
              </a:rPr>
              <a:t>优秀</a:t>
            </a:r>
            <a:r>
              <a:rPr lang="en-US" altLang="zh-CN" sz="100" dirty="0">
                <a:solidFill>
                  <a:prstClr val="white"/>
                </a:solidFill>
                <a:latin typeface="Calibri"/>
                <a:ea typeface="宋体"/>
              </a:rPr>
              <a:t>PPT</a:t>
            </a:r>
            <a:r>
              <a:rPr lang="zh-CN" altLang="en-US" sz="100" dirty="0">
                <a:solidFill>
                  <a:prstClr val="white"/>
                </a:solidFill>
                <a:latin typeface="Calibri"/>
                <a:ea typeface="宋体"/>
              </a:rPr>
              <a:t>下载：</a:t>
            </a:r>
            <a:r>
              <a:rPr lang="en-US" altLang="zh-CN" sz="100" dirty="0">
                <a:solidFill>
                  <a:prstClr val="white"/>
                </a:solidFill>
                <a:latin typeface="Calibri"/>
                <a:ea typeface="宋体"/>
              </a:rPr>
              <a:t>www.1ppt.com/xiazai/        PPT</a:t>
            </a:r>
            <a:r>
              <a:rPr lang="zh-CN" altLang="en-US" sz="100" dirty="0">
                <a:solidFill>
                  <a:prstClr val="white"/>
                </a:solidFill>
                <a:latin typeface="Calibri"/>
                <a:ea typeface="宋体"/>
              </a:rPr>
              <a:t>教程： </a:t>
            </a:r>
            <a:r>
              <a:rPr lang="en-US" altLang="zh-CN" sz="100" dirty="0">
                <a:solidFill>
                  <a:prstClr val="white"/>
                </a:solidFill>
                <a:latin typeface="Calibri"/>
                <a:ea typeface="宋体"/>
              </a:rPr>
              <a:t>www.1ppt.com/powerpoint/      </a:t>
            </a:r>
          </a:p>
          <a:p>
            <a:r>
              <a:rPr lang="en-US" altLang="zh-CN" sz="100" dirty="0">
                <a:solidFill>
                  <a:prstClr val="white"/>
                </a:solidFill>
                <a:latin typeface="Calibri"/>
                <a:ea typeface="宋体"/>
              </a:rPr>
              <a:t>Word</a:t>
            </a:r>
            <a:r>
              <a:rPr lang="zh-CN" altLang="en-US" sz="100" dirty="0">
                <a:solidFill>
                  <a:prstClr val="white"/>
                </a:solidFill>
                <a:latin typeface="Calibri"/>
                <a:ea typeface="宋体"/>
              </a:rPr>
              <a:t>教程： </a:t>
            </a:r>
            <a:r>
              <a:rPr lang="en-US" altLang="zh-CN" sz="100" dirty="0">
                <a:solidFill>
                  <a:prstClr val="white"/>
                </a:solidFill>
                <a:latin typeface="Calibri"/>
                <a:ea typeface="宋体"/>
              </a:rPr>
              <a:t>www.1ppt.com/word/              Excel</a:t>
            </a:r>
            <a:r>
              <a:rPr lang="zh-CN" altLang="en-US" sz="100" dirty="0">
                <a:solidFill>
                  <a:prstClr val="white"/>
                </a:solidFill>
                <a:latin typeface="Calibri"/>
                <a:ea typeface="宋体"/>
              </a:rPr>
              <a:t>教程：</a:t>
            </a:r>
            <a:r>
              <a:rPr lang="en-US" altLang="zh-CN" sz="100" dirty="0">
                <a:solidFill>
                  <a:prstClr val="white"/>
                </a:solidFill>
                <a:latin typeface="Calibri"/>
                <a:ea typeface="宋体"/>
              </a:rPr>
              <a:t>www.1ppt.com/excel/  </a:t>
            </a:r>
          </a:p>
          <a:p>
            <a:r>
              <a:rPr lang="zh-CN" altLang="en-US" sz="100" dirty="0">
                <a:solidFill>
                  <a:prstClr val="white"/>
                </a:solidFill>
                <a:latin typeface="Calibri"/>
                <a:ea typeface="宋体"/>
              </a:rPr>
              <a:t>资料下载：</a:t>
            </a:r>
            <a:r>
              <a:rPr lang="en-US" altLang="zh-CN" sz="100" dirty="0">
                <a:solidFill>
                  <a:prstClr val="white"/>
                </a:solidFill>
                <a:latin typeface="Calibri"/>
                <a:ea typeface="宋体"/>
              </a:rPr>
              <a:t>www.1ppt.com/ziliao/                PPT</a:t>
            </a:r>
            <a:r>
              <a:rPr lang="zh-CN" altLang="en-US" sz="100" dirty="0">
                <a:solidFill>
                  <a:prstClr val="white"/>
                </a:solidFill>
                <a:latin typeface="Calibri"/>
                <a:ea typeface="宋体"/>
              </a:rPr>
              <a:t>课件下载：</a:t>
            </a:r>
            <a:r>
              <a:rPr lang="en-US" altLang="zh-CN" sz="100" dirty="0">
                <a:solidFill>
                  <a:prstClr val="white"/>
                </a:solidFill>
                <a:latin typeface="Calibri"/>
                <a:ea typeface="宋体"/>
              </a:rPr>
              <a:t>www.1ppt.com/kejian/ </a:t>
            </a:r>
          </a:p>
          <a:p>
            <a:r>
              <a:rPr lang="zh-CN" altLang="en-US" sz="100" dirty="0">
                <a:solidFill>
                  <a:prstClr val="white"/>
                </a:solidFill>
                <a:latin typeface="Calibri"/>
                <a:ea typeface="宋体"/>
              </a:rPr>
              <a:t>范文下载：</a:t>
            </a:r>
            <a:r>
              <a:rPr lang="en-US" altLang="zh-CN" sz="100" dirty="0">
                <a:solidFill>
                  <a:prstClr val="white"/>
                </a:solidFill>
                <a:latin typeface="Calibri"/>
                <a:ea typeface="宋体"/>
              </a:rPr>
              <a:t>www.1ppt.com/fanwen/             </a:t>
            </a:r>
            <a:r>
              <a:rPr lang="zh-CN" altLang="en-US" sz="100" dirty="0">
                <a:solidFill>
                  <a:prstClr val="white"/>
                </a:solidFill>
                <a:latin typeface="Calibri"/>
                <a:ea typeface="宋体"/>
              </a:rPr>
              <a:t>试卷下载：</a:t>
            </a:r>
            <a:r>
              <a:rPr lang="en-US" altLang="zh-CN" sz="100" dirty="0">
                <a:solidFill>
                  <a:prstClr val="white"/>
                </a:solidFill>
                <a:latin typeface="Calibri"/>
                <a:ea typeface="宋体"/>
              </a:rPr>
              <a:t>www.1ppt.com/shiti/  </a:t>
            </a:r>
          </a:p>
          <a:p>
            <a:r>
              <a:rPr lang="zh-CN" altLang="en-US" sz="100" dirty="0">
                <a:solidFill>
                  <a:prstClr val="white"/>
                </a:solidFill>
                <a:latin typeface="Calibri"/>
                <a:ea typeface="宋体"/>
              </a:rPr>
              <a:t>教案下载：</a:t>
            </a:r>
            <a:r>
              <a:rPr lang="en-US" altLang="zh-CN" sz="100" dirty="0">
                <a:solidFill>
                  <a:prstClr val="white"/>
                </a:solidFill>
                <a:latin typeface="Calibri"/>
                <a:ea typeface="宋体"/>
              </a:rPr>
              <a:t>www.1ppt.com/jiaoan/        </a:t>
            </a:r>
          </a:p>
          <a:p>
            <a:r>
              <a:rPr lang="zh-CN" altLang="en-US" sz="100" dirty="0">
                <a:solidFill>
                  <a:prstClr val="white"/>
                </a:solidFill>
                <a:latin typeface="Calibri"/>
                <a:ea typeface="宋体"/>
              </a:rPr>
              <a:t>字体下载：</a:t>
            </a:r>
            <a:r>
              <a:rPr lang="en-US" altLang="zh-CN" sz="100" dirty="0">
                <a:solidFill>
                  <a:prstClr val="white"/>
                </a:solidFill>
                <a:latin typeface="Calibri"/>
                <a:ea typeface="宋体"/>
              </a:rPr>
              <a:t>www.1ppt.com/ziti/</a:t>
            </a:r>
          </a:p>
          <a:p>
            <a:r>
              <a:rPr lang="en-US" altLang="zh-CN" sz="100" dirty="0">
                <a:solidFill>
                  <a:prstClr val="white"/>
                </a:solidFill>
                <a:latin typeface="Calibri"/>
                <a:ea typeface="宋体"/>
              </a:rPr>
              <a:t> </a:t>
            </a:r>
            <a:endParaRPr lang="zh-CN" altLang="en-US" sz="100" dirty="0">
              <a:solidFill>
                <a:prstClr val="white"/>
              </a:solidFill>
              <a:latin typeface="Calibri"/>
              <a:ea typeface="宋体"/>
            </a:endParaRPr>
          </a:p>
        </p:txBody>
      </p:sp>
    </p:spTree>
    <p:extLst>
      <p:ext uri="{BB962C8B-B14F-4D97-AF65-F5344CB8AC3E}">
        <p14:creationId xmlns:p14="http://schemas.microsoft.com/office/powerpoint/2010/main" val="12927235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53215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1125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C4388EF-52D1-4258-9BE5-BCD010C7D4DE}" type="datetimeFigureOut">
              <a:rPr lang="zh-CN" altLang="en-US" smtClean="0"/>
              <a:t>2020/4/2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18756786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742" y="1710135"/>
            <a:ext cx="10514231" cy="2853398"/>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742" y="4590527"/>
            <a:ext cx="10514231" cy="1500534"/>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4C4388EF-52D1-4258-9BE5-BCD010C7D4DE}" type="datetimeFigureOut">
              <a:rPr lang="zh-CN" altLang="en-US" smtClean="0"/>
              <a:t>2020/4/2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3568261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091" y="1826048"/>
            <a:ext cx="5180926" cy="4352346"/>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1396" y="1826048"/>
            <a:ext cx="5180926" cy="4352346"/>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4C4388EF-52D1-4258-9BE5-BCD010C7D4DE}" type="datetimeFigureOut">
              <a:rPr lang="zh-CN" altLang="en-US" smtClean="0"/>
              <a:t>2020/4/2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8289023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679" y="365211"/>
            <a:ext cx="10514231" cy="1325870"/>
          </a:xfrm>
        </p:spPr>
        <p:txBody>
          <a:bodyPr/>
          <a:lstStyle/>
          <a:p>
            <a:r>
              <a:rPr lang="zh-CN" altLang="en-US"/>
              <a:t>单击此处编辑母版标题样式</a:t>
            </a:r>
          </a:p>
        </p:txBody>
      </p:sp>
      <p:sp>
        <p:nvSpPr>
          <p:cNvPr id="3" name="文本占位符 2"/>
          <p:cNvSpPr>
            <a:spLocks noGrp="1"/>
          </p:cNvSpPr>
          <p:nvPr>
            <p:ph type="body" idx="1"/>
          </p:nvPr>
        </p:nvSpPr>
        <p:spPr>
          <a:xfrm>
            <a:off x="839679" y="1681552"/>
            <a:ext cx="5157116" cy="82410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679" y="2505655"/>
            <a:ext cx="5157116" cy="368544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1397" y="1681552"/>
            <a:ext cx="5182513" cy="82410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1397" y="2505655"/>
            <a:ext cx="5182513" cy="368544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4C4388EF-52D1-4258-9BE5-BCD010C7D4DE}" type="datetimeFigureOut">
              <a:rPr lang="zh-CN" altLang="en-US" smtClean="0"/>
              <a:t>2020/4/2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38591911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4C4388EF-52D1-4258-9BE5-BCD010C7D4DE}" type="datetimeFigureOut">
              <a:rPr lang="zh-CN" altLang="en-US" smtClean="0"/>
              <a:t>2020/4/2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3868750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C4388EF-52D1-4258-9BE5-BCD010C7D4DE}" type="datetimeFigureOut">
              <a:rPr lang="zh-CN" altLang="en-US" smtClean="0"/>
              <a:t>2020/4/2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32398581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679" y="457306"/>
            <a:ext cx="3931725" cy="1600571"/>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2513" y="987654"/>
            <a:ext cx="6171397" cy="487475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679" y="2057876"/>
            <a:ext cx="3931725" cy="38124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4C4388EF-52D1-4258-9BE5-BCD010C7D4DE}" type="datetimeFigureOut">
              <a:rPr lang="zh-CN" altLang="en-US" smtClean="0"/>
              <a:t>2020/4/2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20884354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679" y="457306"/>
            <a:ext cx="3931725" cy="1600571"/>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2513" y="987654"/>
            <a:ext cx="6171397" cy="487475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679" y="2057876"/>
            <a:ext cx="3931725" cy="38124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4C4388EF-52D1-4258-9BE5-BCD010C7D4DE}" type="datetimeFigureOut">
              <a:rPr lang="zh-CN" altLang="en-US" smtClean="0"/>
              <a:t>2020/4/2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22265051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091" y="365211"/>
            <a:ext cx="10514231" cy="132587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091" y="1826048"/>
            <a:ext cx="10514231" cy="4352346"/>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091" y="6357823"/>
            <a:ext cx="2742843" cy="365210"/>
          </a:xfrm>
          <a:prstGeom prst="rect">
            <a:avLst/>
          </a:prstGeom>
        </p:spPr>
        <p:txBody>
          <a:bodyPr vert="horz" lIns="91440" tIns="45720" rIns="91440" bIns="45720" rtlCol="0" anchor="ctr"/>
          <a:lstStyle>
            <a:lvl1pPr algn="l">
              <a:defRPr sz="1200">
                <a:solidFill>
                  <a:schemeClr val="tx1">
                    <a:tint val="75000"/>
                  </a:schemeClr>
                </a:solidFill>
              </a:defRPr>
            </a:lvl1pPr>
          </a:lstStyle>
          <a:p>
            <a:fld id="{4C4388EF-52D1-4258-9BE5-BCD010C7D4DE}" type="datetimeFigureOut">
              <a:rPr lang="zh-CN" altLang="en-US" smtClean="0"/>
              <a:t>2020/4/2</a:t>
            </a:fld>
            <a:endParaRPr lang="zh-CN" altLang="en-US"/>
          </a:p>
        </p:txBody>
      </p:sp>
      <p:sp>
        <p:nvSpPr>
          <p:cNvPr id="5" name="页脚占位符 4"/>
          <p:cNvSpPr>
            <a:spLocks noGrp="1"/>
          </p:cNvSpPr>
          <p:nvPr>
            <p:ph type="ftr" sz="quarter" idx="3"/>
          </p:nvPr>
        </p:nvSpPr>
        <p:spPr>
          <a:xfrm>
            <a:off x="4038075" y="6357823"/>
            <a:ext cx="4114264" cy="36521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09479" y="6357823"/>
            <a:ext cx="2742843" cy="365210"/>
          </a:xfrm>
          <a:prstGeom prst="rect">
            <a:avLst/>
          </a:prstGeom>
        </p:spPr>
        <p:txBody>
          <a:bodyPr vert="horz" lIns="91440" tIns="45720" rIns="91440" bIns="45720" rtlCol="0" anchor="ctr"/>
          <a:lstStyle>
            <a:lvl1pPr algn="r">
              <a:defRPr sz="1200">
                <a:solidFill>
                  <a:schemeClr val="tx1">
                    <a:tint val="75000"/>
                  </a:schemeClr>
                </a:solidFill>
              </a:defRPr>
            </a:lvl1p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934026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706" r:id="rId12"/>
    <p:sldLayoutId id="214748370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3" name="组合 182"/>
          <p:cNvGrpSpPr/>
          <p:nvPr/>
        </p:nvGrpSpPr>
        <p:grpSpPr>
          <a:xfrm flipH="1" flipV="1">
            <a:off x="-1450727" y="-2537420"/>
            <a:ext cx="6338876" cy="4424464"/>
            <a:chOff x="7174614" y="4856946"/>
            <a:chExt cx="6338876" cy="4424464"/>
          </a:xfrm>
        </p:grpSpPr>
        <p:sp>
          <p:nvSpPr>
            <p:cNvPr id="184" name="任意多边形 83"/>
            <p:cNvSpPr/>
            <p:nvPr/>
          </p:nvSpPr>
          <p:spPr bwMode="auto">
            <a:xfrm rot="16377237">
              <a:off x="10311463" y="4860180"/>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5" name="任意多边形 83"/>
            <p:cNvSpPr/>
            <p:nvPr/>
          </p:nvSpPr>
          <p:spPr bwMode="auto">
            <a:xfrm rot="16377237">
              <a:off x="7951590" y="5175010"/>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6" name="任意多边形 83"/>
            <p:cNvSpPr/>
            <p:nvPr/>
          </p:nvSpPr>
          <p:spPr bwMode="auto">
            <a:xfrm rot="16377237">
              <a:off x="7171380" y="6079382"/>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7" name="任意多边形 83"/>
            <p:cNvSpPr/>
            <p:nvPr/>
          </p:nvSpPr>
          <p:spPr bwMode="auto">
            <a:xfrm rot="17801937">
              <a:off x="9257697" y="4895516"/>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grpSp>
      <p:sp>
        <p:nvSpPr>
          <p:cNvPr id="104" name="TextBox 42"/>
          <p:cNvSpPr txBox="1"/>
          <p:nvPr/>
        </p:nvSpPr>
        <p:spPr>
          <a:xfrm>
            <a:off x="4353406" y="2656054"/>
            <a:ext cx="8149630" cy="1846659"/>
          </a:xfrm>
          <a:prstGeom prst="rect">
            <a:avLst/>
          </a:prstGeom>
          <a:noFill/>
        </p:spPr>
        <p:txBody>
          <a:bodyPr wrap="square" rtlCol="0">
            <a:spAutoFit/>
          </a:bodyPr>
          <a:lstStyle/>
          <a:p>
            <a:r>
              <a:rPr lang="en-US" altLang="zh-CN" sz="4800" b="1" spc="300" dirty="0">
                <a:solidFill>
                  <a:srgbClr val="00B0F0"/>
                </a:solidFill>
                <a:latin typeface="微软雅黑" pitchFamily="34" charset="-122"/>
                <a:ea typeface="微软雅黑" pitchFamily="34" charset="-122"/>
              </a:rPr>
              <a:t>2020</a:t>
            </a:r>
            <a:r>
              <a:rPr lang="zh-CN" altLang="en-US" sz="4800" b="1" spc="300" dirty="0">
                <a:solidFill>
                  <a:srgbClr val="00B0F0"/>
                </a:solidFill>
                <a:latin typeface="微软雅黑" pitchFamily="34" charset="-122"/>
                <a:ea typeface="微软雅黑" pitchFamily="34" charset="-122"/>
              </a:rPr>
              <a:t>软件精英挑战赛分享</a:t>
            </a:r>
            <a:r>
              <a:rPr lang="en-US" altLang="zh-CN" sz="6600" b="1" spc="300" dirty="0">
                <a:solidFill>
                  <a:srgbClr val="00B0F0"/>
                </a:solidFill>
                <a:latin typeface="微软雅黑" pitchFamily="34" charset="-122"/>
                <a:ea typeface="微软雅黑" pitchFamily="34" charset="-122"/>
              </a:rPr>
              <a:t>	</a:t>
            </a:r>
            <a:r>
              <a:rPr lang="en-US" altLang="zh-CN" sz="2800" b="1" spc="300" dirty="0">
                <a:solidFill>
                  <a:srgbClr val="00B0F0"/>
                </a:solidFill>
                <a:latin typeface="微软雅黑" pitchFamily="34" charset="-122"/>
                <a:ea typeface="微软雅黑" pitchFamily="34" charset="-122"/>
              </a:rPr>
              <a:t>		            —</a:t>
            </a:r>
            <a:r>
              <a:rPr lang="zh-CN" altLang="en-US" sz="2800" b="1" spc="300" dirty="0">
                <a:solidFill>
                  <a:srgbClr val="00B0F0"/>
                </a:solidFill>
                <a:latin typeface="微软雅黑" pitchFamily="34" charset="-122"/>
                <a:ea typeface="微软雅黑" pitchFamily="34" charset="-122"/>
              </a:rPr>
              <a:t>郝奇甲</a:t>
            </a:r>
            <a:endParaRPr lang="zh-CN" altLang="zh-CN" sz="2400" b="1" spc="300" dirty="0">
              <a:solidFill>
                <a:srgbClr val="00B0F0"/>
              </a:solidFill>
              <a:latin typeface="微软雅黑" pitchFamily="34" charset="-122"/>
              <a:ea typeface="微软雅黑" pitchFamily="34" charset="-122"/>
            </a:endParaRPr>
          </a:p>
        </p:txBody>
      </p:sp>
      <p:grpSp>
        <p:nvGrpSpPr>
          <p:cNvPr id="2" name="组合 1"/>
          <p:cNvGrpSpPr/>
          <p:nvPr/>
        </p:nvGrpSpPr>
        <p:grpSpPr>
          <a:xfrm>
            <a:off x="7313155" y="4975819"/>
            <a:ext cx="6338876" cy="4424464"/>
            <a:chOff x="7174614" y="4856946"/>
            <a:chExt cx="6338876" cy="4424464"/>
          </a:xfrm>
        </p:grpSpPr>
        <p:sp>
          <p:nvSpPr>
            <p:cNvPr id="179" name="任意多边形 83"/>
            <p:cNvSpPr/>
            <p:nvPr/>
          </p:nvSpPr>
          <p:spPr bwMode="auto">
            <a:xfrm rot="16377237">
              <a:off x="10311463" y="4860180"/>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0" name="任意多边形 83"/>
            <p:cNvSpPr/>
            <p:nvPr/>
          </p:nvSpPr>
          <p:spPr bwMode="auto">
            <a:xfrm rot="16377237">
              <a:off x="7951590" y="5175010"/>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1" name="任意多边形 83"/>
            <p:cNvSpPr/>
            <p:nvPr/>
          </p:nvSpPr>
          <p:spPr bwMode="auto">
            <a:xfrm rot="16377237">
              <a:off x="7171380" y="6079382"/>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2" name="任意多边形 83"/>
            <p:cNvSpPr/>
            <p:nvPr/>
          </p:nvSpPr>
          <p:spPr bwMode="auto">
            <a:xfrm rot="17801937">
              <a:off x="9257697" y="4895516"/>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grpSp>
      <p:sp>
        <p:nvSpPr>
          <p:cNvPr id="168" name="任意多边形 83"/>
          <p:cNvSpPr/>
          <p:nvPr/>
        </p:nvSpPr>
        <p:spPr bwMode="auto">
          <a:xfrm rot="16377237">
            <a:off x="2879423" y="1526154"/>
            <a:ext cx="1624201" cy="162092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54" name="任意多边形 83"/>
          <p:cNvSpPr/>
          <p:nvPr/>
        </p:nvSpPr>
        <p:spPr bwMode="auto">
          <a:xfrm rot="16377237">
            <a:off x="3822819" y="3200912"/>
            <a:ext cx="1619923" cy="1616657"/>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42" name="任意多边形 83"/>
          <p:cNvSpPr/>
          <p:nvPr/>
        </p:nvSpPr>
        <p:spPr bwMode="auto">
          <a:xfrm rot="16377237">
            <a:off x="1561513" y="2086768"/>
            <a:ext cx="1877338" cy="1873549"/>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39" name="任意多边形 83"/>
          <p:cNvSpPr/>
          <p:nvPr/>
        </p:nvSpPr>
        <p:spPr bwMode="auto">
          <a:xfrm rot="16377237">
            <a:off x="2508634" y="2010820"/>
            <a:ext cx="2637379" cy="2632058"/>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57" name="任意多边形 83"/>
          <p:cNvSpPr/>
          <p:nvPr/>
        </p:nvSpPr>
        <p:spPr bwMode="auto">
          <a:xfrm rot="5222763" flipH="1">
            <a:off x="4699376" y="1587515"/>
            <a:ext cx="390575" cy="389788"/>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60" name="任意多边形 83"/>
          <p:cNvSpPr/>
          <p:nvPr/>
        </p:nvSpPr>
        <p:spPr bwMode="auto">
          <a:xfrm rot="16377237">
            <a:off x="5132359" y="2014384"/>
            <a:ext cx="461589" cy="46066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9" name="任意多边形 83"/>
          <p:cNvSpPr/>
          <p:nvPr/>
        </p:nvSpPr>
        <p:spPr bwMode="auto">
          <a:xfrm rot="16377237">
            <a:off x="2196863" y="3422362"/>
            <a:ext cx="1619923" cy="1616657"/>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90" name="任意多边形 83"/>
          <p:cNvSpPr/>
          <p:nvPr/>
        </p:nvSpPr>
        <p:spPr bwMode="auto">
          <a:xfrm rot="5222763" flipH="1">
            <a:off x="2606837" y="5500724"/>
            <a:ext cx="390575" cy="389788"/>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91" name="任意多边形 83"/>
          <p:cNvSpPr/>
          <p:nvPr/>
        </p:nvSpPr>
        <p:spPr bwMode="auto">
          <a:xfrm rot="16377237">
            <a:off x="1685120" y="4985969"/>
            <a:ext cx="461589" cy="46066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grpSp>
        <p:nvGrpSpPr>
          <p:cNvPr id="192" name="组合 191"/>
          <p:cNvGrpSpPr/>
          <p:nvPr/>
        </p:nvGrpSpPr>
        <p:grpSpPr>
          <a:xfrm>
            <a:off x="9230572" y="2184210"/>
            <a:ext cx="1290703" cy="235751"/>
            <a:chOff x="8971447" y="2172617"/>
            <a:chExt cx="759125" cy="568897"/>
          </a:xfrm>
          <a:solidFill>
            <a:srgbClr val="00B0F0"/>
          </a:solidFill>
        </p:grpSpPr>
        <p:sp>
          <p:nvSpPr>
            <p:cNvPr id="193" name="矩形 192"/>
            <p:cNvSpPr/>
            <p:nvPr/>
          </p:nvSpPr>
          <p:spPr>
            <a:xfrm>
              <a:off x="8971447" y="2172617"/>
              <a:ext cx="238791" cy="56889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9312857" y="2172617"/>
              <a:ext cx="107228" cy="568897"/>
            </a:xfrm>
            <a:prstGeom prst="rect">
              <a:avLst/>
            </a:prstGeom>
            <a:solidFill>
              <a:srgbClr val="FE97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9522704" y="2172617"/>
              <a:ext cx="67464" cy="56889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9692788" y="2172617"/>
              <a:ext cx="37784" cy="568897"/>
            </a:xfrm>
            <a:prstGeom prst="rect">
              <a:avLst/>
            </a:prstGeom>
            <a:solidFill>
              <a:srgbClr val="FE97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103768071"/>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83"/>
                                        </p:tgtEl>
                                        <p:attrNameLst>
                                          <p:attrName>style.visibility</p:attrName>
                                        </p:attrNameLst>
                                      </p:cBhvr>
                                      <p:to>
                                        <p:strVal val="visible"/>
                                      </p:to>
                                    </p:set>
                                    <p:anim calcmode="lin" valueType="num">
                                      <p:cBhvr>
                                        <p:cTn id="7" dur="750" fill="hold"/>
                                        <p:tgtEl>
                                          <p:spTgt spid="183"/>
                                        </p:tgtEl>
                                        <p:attrNameLst>
                                          <p:attrName>ppt_w</p:attrName>
                                        </p:attrNameLst>
                                      </p:cBhvr>
                                      <p:tavLst>
                                        <p:tav tm="0">
                                          <p:val>
                                            <p:fltVal val="0"/>
                                          </p:val>
                                        </p:tav>
                                        <p:tav tm="100000">
                                          <p:val>
                                            <p:strVal val="#ppt_w"/>
                                          </p:val>
                                        </p:tav>
                                      </p:tavLst>
                                    </p:anim>
                                    <p:anim calcmode="lin" valueType="num">
                                      <p:cBhvr>
                                        <p:cTn id="8" dur="750" fill="hold"/>
                                        <p:tgtEl>
                                          <p:spTgt spid="183"/>
                                        </p:tgtEl>
                                        <p:attrNameLst>
                                          <p:attrName>ppt_h</p:attrName>
                                        </p:attrNameLst>
                                      </p:cBhvr>
                                      <p:tavLst>
                                        <p:tav tm="0">
                                          <p:val>
                                            <p:fltVal val="0"/>
                                          </p:val>
                                        </p:tav>
                                        <p:tav tm="100000">
                                          <p:val>
                                            <p:strVal val="#ppt_h"/>
                                          </p:val>
                                        </p:tav>
                                      </p:tavLst>
                                    </p:anim>
                                    <p:animEffect transition="in" filter="fade">
                                      <p:cBhvr>
                                        <p:cTn id="9" dur="750"/>
                                        <p:tgtEl>
                                          <p:spTgt spid="183"/>
                                        </p:tgtEl>
                                      </p:cBhvr>
                                    </p:animEffect>
                                  </p:childTnLst>
                                </p:cTn>
                              </p:par>
                              <p:par>
                                <p:cTn id="10" presetID="53" presetClass="entr" presetSubtype="16"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750" fill="hold"/>
                                        <p:tgtEl>
                                          <p:spTgt spid="2"/>
                                        </p:tgtEl>
                                        <p:attrNameLst>
                                          <p:attrName>ppt_w</p:attrName>
                                        </p:attrNameLst>
                                      </p:cBhvr>
                                      <p:tavLst>
                                        <p:tav tm="0">
                                          <p:val>
                                            <p:fltVal val="0"/>
                                          </p:val>
                                        </p:tav>
                                        <p:tav tm="100000">
                                          <p:val>
                                            <p:strVal val="#ppt_w"/>
                                          </p:val>
                                        </p:tav>
                                      </p:tavLst>
                                    </p:anim>
                                    <p:anim calcmode="lin" valueType="num">
                                      <p:cBhvr>
                                        <p:cTn id="13" dur="750" fill="hold"/>
                                        <p:tgtEl>
                                          <p:spTgt spid="2"/>
                                        </p:tgtEl>
                                        <p:attrNameLst>
                                          <p:attrName>ppt_h</p:attrName>
                                        </p:attrNameLst>
                                      </p:cBhvr>
                                      <p:tavLst>
                                        <p:tav tm="0">
                                          <p:val>
                                            <p:fltVal val="0"/>
                                          </p:val>
                                        </p:tav>
                                        <p:tav tm="100000">
                                          <p:val>
                                            <p:strVal val="#ppt_h"/>
                                          </p:val>
                                        </p:tav>
                                      </p:tavLst>
                                    </p:anim>
                                    <p:animEffect transition="in" filter="fade">
                                      <p:cBhvr>
                                        <p:cTn id="14" dur="750"/>
                                        <p:tgtEl>
                                          <p:spTgt spid="2"/>
                                        </p:tgtEl>
                                      </p:cBhvr>
                                    </p:animEffect>
                                  </p:childTnLst>
                                </p:cTn>
                              </p:par>
                            </p:childTnLst>
                          </p:cTn>
                        </p:par>
                        <p:par>
                          <p:cTn id="15" fill="hold">
                            <p:stCondLst>
                              <p:cond delay="750"/>
                            </p:stCondLst>
                            <p:childTnLst>
                              <p:par>
                                <p:cTn id="16" presetID="53" presetClass="entr" presetSubtype="16" fill="hold" grpId="0" nodeType="afterEffect">
                                  <p:stCondLst>
                                    <p:cond delay="0"/>
                                  </p:stCondLst>
                                  <p:childTnLst>
                                    <p:set>
                                      <p:cBhvr>
                                        <p:cTn id="17" dur="1" fill="hold">
                                          <p:stCondLst>
                                            <p:cond delay="0"/>
                                          </p:stCondLst>
                                        </p:cTn>
                                        <p:tgtEl>
                                          <p:spTgt spid="168"/>
                                        </p:tgtEl>
                                        <p:attrNameLst>
                                          <p:attrName>style.visibility</p:attrName>
                                        </p:attrNameLst>
                                      </p:cBhvr>
                                      <p:to>
                                        <p:strVal val="visible"/>
                                      </p:to>
                                    </p:set>
                                    <p:anim calcmode="lin" valueType="num">
                                      <p:cBhvr>
                                        <p:cTn id="18" dur="1000" fill="hold"/>
                                        <p:tgtEl>
                                          <p:spTgt spid="168"/>
                                        </p:tgtEl>
                                        <p:attrNameLst>
                                          <p:attrName>ppt_w</p:attrName>
                                        </p:attrNameLst>
                                      </p:cBhvr>
                                      <p:tavLst>
                                        <p:tav tm="0">
                                          <p:val>
                                            <p:fltVal val="0"/>
                                          </p:val>
                                        </p:tav>
                                        <p:tav tm="100000">
                                          <p:val>
                                            <p:strVal val="#ppt_w"/>
                                          </p:val>
                                        </p:tav>
                                      </p:tavLst>
                                    </p:anim>
                                    <p:anim calcmode="lin" valueType="num">
                                      <p:cBhvr>
                                        <p:cTn id="19" dur="1000" fill="hold"/>
                                        <p:tgtEl>
                                          <p:spTgt spid="168"/>
                                        </p:tgtEl>
                                        <p:attrNameLst>
                                          <p:attrName>ppt_h</p:attrName>
                                        </p:attrNameLst>
                                      </p:cBhvr>
                                      <p:tavLst>
                                        <p:tav tm="0">
                                          <p:val>
                                            <p:fltVal val="0"/>
                                          </p:val>
                                        </p:tav>
                                        <p:tav tm="100000">
                                          <p:val>
                                            <p:strVal val="#ppt_h"/>
                                          </p:val>
                                        </p:tav>
                                      </p:tavLst>
                                    </p:anim>
                                    <p:animEffect transition="in" filter="fade">
                                      <p:cBhvr>
                                        <p:cTn id="20" dur="1000"/>
                                        <p:tgtEl>
                                          <p:spTgt spid="168"/>
                                        </p:tgtEl>
                                      </p:cBhvr>
                                    </p:animEffect>
                                  </p:childTnLst>
                                </p:cTn>
                              </p:par>
                              <p:par>
                                <p:cTn id="21" presetID="53" presetClass="entr" presetSubtype="16" fill="hold" grpId="0" nodeType="withEffect">
                                  <p:stCondLst>
                                    <p:cond delay="225"/>
                                  </p:stCondLst>
                                  <p:childTnLst>
                                    <p:set>
                                      <p:cBhvr>
                                        <p:cTn id="22" dur="1" fill="hold">
                                          <p:stCondLst>
                                            <p:cond delay="0"/>
                                          </p:stCondLst>
                                        </p:cTn>
                                        <p:tgtEl>
                                          <p:spTgt spid="154"/>
                                        </p:tgtEl>
                                        <p:attrNameLst>
                                          <p:attrName>style.visibility</p:attrName>
                                        </p:attrNameLst>
                                      </p:cBhvr>
                                      <p:to>
                                        <p:strVal val="visible"/>
                                      </p:to>
                                    </p:set>
                                    <p:anim calcmode="lin" valueType="num">
                                      <p:cBhvr>
                                        <p:cTn id="23" dur="1000" fill="hold"/>
                                        <p:tgtEl>
                                          <p:spTgt spid="154"/>
                                        </p:tgtEl>
                                        <p:attrNameLst>
                                          <p:attrName>ppt_w</p:attrName>
                                        </p:attrNameLst>
                                      </p:cBhvr>
                                      <p:tavLst>
                                        <p:tav tm="0">
                                          <p:val>
                                            <p:fltVal val="0"/>
                                          </p:val>
                                        </p:tav>
                                        <p:tav tm="100000">
                                          <p:val>
                                            <p:strVal val="#ppt_w"/>
                                          </p:val>
                                        </p:tav>
                                      </p:tavLst>
                                    </p:anim>
                                    <p:anim calcmode="lin" valueType="num">
                                      <p:cBhvr>
                                        <p:cTn id="24" dur="1000" fill="hold"/>
                                        <p:tgtEl>
                                          <p:spTgt spid="154"/>
                                        </p:tgtEl>
                                        <p:attrNameLst>
                                          <p:attrName>ppt_h</p:attrName>
                                        </p:attrNameLst>
                                      </p:cBhvr>
                                      <p:tavLst>
                                        <p:tav tm="0">
                                          <p:val>
                                            <p:fltVal val="0"/>
                                          </p:val>
                                        </p:tav>
                                        <p:tav tm="100000">
                                          <p:val>
                                            <p:strVal val="#ppt_h"/>
                                          </p:val>
                                        </p:tav>
                                      </p:tavLst>
                                    </p:anim>
                                    <p:animEffect transition="in" filter="fade">
                                      <p:cBhvr>
                                        <p:cTn id="25" dur="1000"/>
                                        <p:tgtEl>
                                          <p:spTgt spid="154"/>
                                        </p:tgtEl>
                                      </p:cBhvr>
                                    </p:animEffect>
                                  </p:childTnLst>
                                </p:cTn>
                              </p:par>
                              <p:par>
                                <p:cTn id="26" presetID="53" presetClass="entr" presetSubtype="16" fill="hold" grpId="0" nodeType="withEffect">
                                  <p:stCondLst>
                                    <p:cond delay="125"/>
                                  </p:stCondLst>
                                  <p:childTnLst>
                                    <p:set>
                                      <p:cBhvr>
                                        <p:cTn id="27" dur="1" fill="hold">
                                          <p:stCondLst>
                                            <p:cond delay="0"/>
                                          </p:stCondLst>
                                        </p:cTn>
                                        <p:tgtEl>
                                          <p:spTgt spid="142"/>
                                        </p:tgtEl>
                                        <p:attrNameLst>
                                          <p:attrName>style.visibility</p:attrName>
                                        </p:attrNameLst>
                                      </p:cBhvr>
                                      <p:to>
                                        <p:strVal val="visible"/>
                                      </p:to>
                                    </p:set>
                                    <p:anim calcmode="lin" valueType="num">
                                      <p:cBhvr>
                                        <p:cTn id="28" dur="1000" fill="hold"/>
                                        <p:tgtEl>
                                          <p:spTgt spid="142"/>
                                        </p:tgtEl>
                                        <p:attrNameLst>
                                          <p:attrName>ppt_w</p:attrName>
                                        </p:attrNameLst>
                                      </p:cBhvr>
                                      <p:tavLst>
                                        <p:tav tm="0">
                                          <p:val>
                                            <p:fltVal val="0"/>
                                          </p:val>
                                        </p:tav>
                                        <p:tav tm="100000">
                                          <p:val>
                                            <p:strVal val="#ppt_w"/>
                                          </p:val>
                                        </p:tav>
                                      </p:tavLst>
                                    </p:anim>
                                    <p:anim calcmode="lin" valueType="num">
                                      <p:cBhvr>
                                        <p:cTn id="29" dur="1000" fill="hold"/>
                                        <p:tgtEl>
                                          <p:spTgt spid="142"/>
                                        </p:tgtEl>
                                        <p:attrNameLst>
                                          <p:attrName>ppt_h</p:attrName>
                                        </p:attrNameLst>
                                      </p:cBhvr>
                                      <p:tavLst>
                                        <p:tav tm="0">
                                          <p:val>
                                            <p:fltVal val="0"/>
                                          </p:val>
                                        </p:tav>
                                        <p:tav tm="100000">
                                          <p:val>
                                            <p:strVal val="#ppt_h"/>
                                          </p:val>
                                        </p:tav>
                                      </p:tavLst>
                                    </p:anim>
                                    <p:animEffect transition="in" filter="fade">
                                      <p:cBhvr>
                                        <p:cTn id="30" dur="1000"/>
                                        <p:tgtEl>
                                          <p:spTgt spid="142"/>
                                        </p:tgtEl>
                                      </p:cBhvr>
                                    </p:animEffect>
                                  </p:childTnLst>
                                </p:cTn>
                              </p:par>
                              <p:par>
                                <p:cTn id="31" presetID="53" presetClass="entr" presetSubtype="16" fill="hold" grpId="0" nodeType="withEffect">
                                  <p:stCondLst>
                                    <p:cond delay="225"/>
                                  </p:stCondLst>
                                  <p:childTnLst>
                                    <p:set>
                                      <p:cBhvr>
                                        <p:cTn id="32" dur="1" fill="hold">
                                          <p:stCondLst>
                                            <p:cond delay="0"/>
                                          </p:stCondLst>
                                        </p:cTn>
                                        <p:tgtEl>
                                          <p:spTgt spid="139"/>
                                        </p:tgtEl>
                                        <p:attrNameLst>
                                          <p:attrName>style.visibility</p:attrName>
                                        </p:attrNameLst>
                                      </p:cBhvr>
                                      <p:to>
                                        <p:strVal val="visible"/>
                                      </p:to>
                                    </p:set>
                                    <p:anim calcmode="lin" valueType="num">
                                      <p:cBhvr>
                                        <p:cTn id="33" dur="1000" fill="hold"/>
                                        <p:tgtEl>
                                          <p:spTgt spid="139"/>
                                        </p:tgtEl>
                                        <p:attrNameLst>
                                          <p:attrName>ppt_w</p:attrName>
                                        </p:attrNameLst>
                                      </p:cBhvr>
                                      <p:tavLst>
                                        <p:tav tm="0">
                                          <p:val>
                                            <p:fltVal val="0"/>
                                          </p:val>
                                        </p:tav>
                                        <p:tav tm="100000">
                                          <p:val>
                                            <p:strVal val="#ppt_w"/>
                                          </p:val>
                                        </p:tav>
                                      </p:tavLst>
                                    </p:anim>
                                    <p:anim calcmode="lin" valueType="num">
                                      <p:cBhvr>
                                        <p:cTn id="34" dur="1000" fill="hold"/>
                                        <p:tgtEl>
                                          <p:spTgt spid="139"/>
                                        </p:tgtEl>
                                        <p:attrNameLst>
                                          <p:attrName>ppt_h</p:attrName>
                                        </p:attrNameLst>
                                      </p:cBhvr>
                                      <p:tavLst>
                                        <p:tav tm="0">
                                          <p:val>
                                            <p:fltVal val="0"/>
                                          </p:val>
                                        </p:tav>
                                        <p:tav tm="100000">
                                          <p:val>
                                            <p:strVal val="#ppt_h"/>
                                          </p:val>
                                        </p:tav>
                                      </p:tavLst>
                                    </p:anim>
                                    <p:animEffect transition="in" filter="fade">
                                      <p:cBhvr>
                                        <p:cTn id="35" dur="1000"/>
                                        <p:tgtEl>
                                          <p:spTgt spid="139"/>
                                        </p:tgtEl>
                                      </p:cBhvr>
                                    </p:animEffect>
                                  </p:childTnLst>
                                </p:cTn>
                              </p:par>
                              <p:par>
                                <p:cTn id="36" presetID="53" presetClass="entr" presetSubtype="16" fill="hold" grpId="0" nodeType="withEffect">
                                  <p:stCondLst>
                                    <p:cond delay="225"/>
                                  </p:stCondLst>
                                  <p:childTnLst>
                                    <p:set>
                                      <p:cBhvr>
                                        <p:cTn id="37" dur="1" fill="hold">
                                          <p:stCondLst>
                                            <p:cond delay="0"/>
                                          </p:stCondLst>
                                        </p:cTn>
                                        <p:tgtEl>
                                          <p:spTgt spid="157"/>
                                        </p:tgtEl>
                                        <p:attrNameLst>
                                          <p:attrName>style.visibility</p:attrName>
                                        </p:attrNameLst>
                                      </p:cBhvr>
                                      <p:to>
                                        <p:strVal val="visible"/>
                                      </p:to>
                                    </p:set>
                                    <p:anim calcmode="lin" valueType="num">
                                      <p:cBhvr>
                                        <p:cTn id="38" dur="1000" fill="hold"/>
                                        <p:tgtEl>
                                          <p:spTgt spid="157"/>
                                        </p:tgtEl>
                                        <p:attrNameLst>
                                          <p:attrName>ppt_w</p:attrName>
                                        </p:attrNameLst>
                                      </p:cBhvr>
                                      <p:tavLst>
                                        <p:tav tm="0">
                                          <p:val>
                                            <p:fltVal val="0"/>
                                          </p:val>
                                        </p:tav>
                                        <p:tav tm="100000">
                                          <p:val>
                                            <p:strVal val="#ppt_w"/>
                                          </p:val>
                                        </p:tav>
                                      </p:tavLst>
                                    </p:anim>
                                    <p:anim calcmode="lin" valueType="num">
                                      <p:cBhvr>
                                        <p:cTn id="39" dur="1000" fill="hold"/>
                                        <p:tgtEl>
                                          <p:spTgt spid="157"/>
                                        </p:tgtEl>
                                        <p:attrNameLst>
                                          <p:attrName>ppt_h</p:attrName>
                                        </p:attrNameLst>
                                      </p:cBhvr>
                                      <p:tavLst>
                                        <p:tav tm="0">
                                          <p:val>
                                            <p:fltVal val="0"/>
                                          </p:val>
                                        </p:tav>
                                        <p:tav tm="100000">
                                          <p:val>
                                            <p:strVal val="#ppt_h"/>
                                          </p:val>
                                        </p:tav>
                                      </p:tavLst>
                                    </p:anim>
                                    <p:animEffect transition="in" filter="fade">
                                      <p:cBhvr>
                                        <p:cTn id="40" dur="1000"/>
                                        <p:tgtEl>
                                          <p:spTgt spid="157"/>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160"/>
                                        </p:tgtEl>
                                        <p:attrNameLst>
                                          <p:attrName>style.visibility</p:attrName>
                                        </p:attrNameLst>
                                      </p:cBhvr>
                                      <p:to>
                                        <p:strVal val="visible"/>
                                      </p:to>
                                    </p:set>
                                    <p:anim calcmode="lin" valueType="num">
                                      <p:cBhvr>
                                        <p:cTn id="43" dur="1000" fill="hold"/>
                                        <p:tgtEl>
                                          <p:spTgt spid="160"/>
                                        </p:tgtEl>
                                        <p:attrNameLst>
                                          <p:attrName>ppt_w</p:attrName>
                                        </p:attrNameLst>
                                      </p:cBhvr>
                                      <p:tavLst>
                                        <p:tav tm="0">
                                          <p:val>
                                            <p:fltVal val="0"/>
                                          </p:val>
                                        </p:tav>
                                        <p:tav tm="100000">
                                          <p:val>
                                            <p:strVal val="#ppt_w"/>
                                          </p:val>
                                        </p:tav>
                                      </p:tavLst>
                                    </p:anim>
                                    <p:anim calcmode="lin" valueType="num">
                                      <p:cBhvr>
                                        <p:cTn id="44" dur="1000" fill="hold"/>
                                        <p:tgtEl>
                                          <p:spTgt spid="160"/>
                                        </p:tgtEl>
                                        <p:attrNameLst>
                                          <p:attrName>ppt_h</p:attrName>
                                        </p:attrNameLst>
                                      </p:cBhvr>
                                      <p:tavLst>
                                        <p:tav tm="0">
                                          <p:val>
                                            <p:fltVal val="0"/>
                                          </p:val>
                                        </p:tav>
                                        <p:tav tm="100000">
                                          <p:val>
                                            <p:strVal val="#ppt_h"/>
                                          </p:val>
                                        </p:tav>
                                      </p:tavLst>
                                    </p:anim>
                                    <p:animEffect transition="in" filter="fade">
                                      <p:cBhvr>
                                        <p:cTn id="45" dur="1000"/>
                                        <p:tgtEl>
                                          <p:spTgt spid="160"/>
                                        </p:tgtEl>
                                      </p:cBhvr>
                                    </p:animEffect>
                                  </p:childTnLst>
                                </p:cTn>
                              </p:par>
                              <p:par>
                                <p:cTn id="46" presetID="53" presetClass="entr" presetSubtype="16" fill="hold" grpId="0" nodeType="withEffect">
                                  <p:stCondLst>
                                    <p:cond delay="125"/>
                                  </p:stCondLst>
                                  <p:childTnLst>
                                    <p:set>
                                      <p:cBhvr>
                                        <p:cTn id="47" dur="1" fill="hold">
                                          <p:stCondLst>
                                            <p:cond delay="0"/>
                                          </p:stCondLst>
                                        </p:cTn>
                                        <p:tgtEl>
                                          <p:spTgt spid="189"/>
                                        </p:tgtEl>
                                        <p:attrNameLst>
                                          <p:attrName>style.visibility</p:attrName>
                                        </p:attrNameLst>
                                      </p:cBhvr>
                                      <p:to>
                                        <p:strVal val="visible"/>
                                      </p:to>
                                    </p:set>
                                    <p:anim calcmode="lin" valueType="num">
                                      <p:cBhvr>
                                        <p:cTn id="48" dur="1000" fill="hold"/>
                                        <p:tgtEl>
                                          <p:spTgt spid="189"/>
                                        </p:tgtEl>
                                        <p:attrNameLst>
                                          <p:attrName>ppt_w</p:attrName>
                                        </p:attrNameLst>
                                      </p:cBhvr>
                                      <p:tavLst>
                                        <p:tav tm="0">
                                          <p:val>
                                            <p:fltVal val="0"/>
                                          </p:val>
                                        </p:tav>
                                        <p:tav tm="100000">
                                          <p:val>
                                            <p:strVal val="#ppt_w"/>
                                          </p:val>
                                        </p:tav>
                                      </p:tavLst>
                                    </p:anim>
                                    <p:anim calcmode="lin" valueType="num">
                                      <p:cBhvr>
                                        <p:cTn id="49" dur="1000" fill="hold"/>
                                        <p:tgtEl>
                                          <p:spTgt spid="189"/>
                                        </p:tgtEl>
                                        <p:attrNameLst>
                                          <p:attrName>ppt_h</p:attrName>
                                        </p:attrNameLst>
                                      </p:cBhvr>
                                      <p:tavLst>
                                        <p:tav tm="0">
                                          <p:val>
                                            <p:fltVal val="0"/>
                                          </p:val>
                                        </p:tav>
                                        <p:tav tm="100000">
                                          <p:val>
                                            <p:strVal val="#ppt_h"/>
                                          </p:val>
                                        </p:tav>
                                      </p:tavLst>
                                    </p:anim>
                                    <p:animEffect transition="in" filter="fade">
                                      <p:cBhvr>
                                        <p:cTn id="50" dur="1000"/>
                                        <p:tgtEl>
                                          <p:spTgt spid="189"/>
                                        </p:tgtEl>
                                      </p:cBhvr>
                                    </p:animEffect>
                                  </p:childTnLst>
                                </p:cTn>
                              </p:par>
                              <p:par>
                                <p:cTn id="51" presetID="53" presetClass="entr" presetSubtype="16" fill="hold" grpId="0" nodeType="withEffect">
                                  <p:stCondLst>
                                    <p:cond delay="325"/>
                                  </p:stCondLst>
                                  <p:childTnLst>
                                    <p:set>
                                      <p:cBhvr>
                                        <p:cTn id="52" dur="1" fill="hold">
                                          <p:stCondLst>
                                            <p:cond delay="0"/>
                                          </p:stCondLst>
                                        </p:cTn>
                                        <p:tgtEl>
                                          <p:spTgt spid="190"/>
                                        </p:tgtEl>
                                        <p:attrNameLst>
                                          <p:attrName>style.visibility</p:attrName>
                                        </p:attrNameLst>
                                      </p:cBhvr>
                                      <p:to>
                                        <p:strVal val="visible"/>
                                      </p:to>
                                    </p:set>
                                    <p:anim calcmode="lin" valueType="num">
                                      <p:cBhvr>
                                        <p:cTn id="53" dur="1000" fill="hold"/>
                                        <p:tgtEl>
                                          <p:spTgt spid="190"/>
                                        </p:tgtEl>
                                        <p:attrNameLst>
                                          <p:attrName>ppt_w</p:attrName>
                                        </p:attrNameLst>
                                      </p:cBhvr>
                                      <p:tavLst>
                                        <p:tav tm="0">
                                          <p:val>
                                            <p:fltVal val="0"/>
                                          </p:val>
                                        </p:tav>
                                        <p:tav tm="100000">
                                          <p:val>
                                            <p:strVal val="#ppt_w"/>
                                          </p:val>
                                        </p:tav>
                                      </p:tavLst>
                                    </p:anim>
                                    <p:anim calcmode="lin" valueType="num">
                                      <p:cBhvr>
                                        <p:cTn id="54" dur="1000" fill="hold"/>
                                        <p:tgtEl>
                                          <p:spTgt spid="190"/>
                                        </p:tgtEl>
                                        <p:attrNameLst>
                                          <p:attrName>ppt_h</p:attrName>
                                        </p:attrNameLst>
                                      </p:cBhvr>
                                      <p:tavLst>
                                        <p:tav tm="0">
                                          <p:val>
                                            <p:fltVal val="0"/>
                                          </p:val>
                                        </p:tav>
                                        <p:tav tm="100000">
                                          <p:val>
                                            <p:strVal val="#ppt_h"/>
                                          </p:val>
                                        </p:tav>
                                      </p:tavLst>
                                    </p:anim>
                                    <p:animEffect transition="in" filter="fade">
                                      <p:cBhvr>
                                        <p:cTn id="55" dur="1000"/>
                                        <p:tgtEl>
                                          <p:spTgt spid="190"/>
                                        </p:tgtEl>
                                      </p:cBhvr>
                                    </p:animEffect>
                                  </p:childTnLst>
                                </p:cTn>
                              </p:par>
                              <p:par>
                                <p:cTn id="56" presetID="53" presetClass="entr" presetSubtype="16" fill="hold" grpId="0" nodeType="withEffect">
                                  <p:stCondLst>
                                    <p:cond delay="125"/>
                                  </p:stCondLst>
                                  <p:childTnLst>
                                    <p:set>
                                      <p:cBhvr>
                                        <p:cTn id="57" dur="1" fill="hold">
                                          <p:stCondLst>
                                            <p:cond delay="0"/>
                                          </p:stCondLst>
                                        </p:cTn>
                                        <p:tgtEl>
                                          <p:spTgt spid="191"/>
                                        </p:tgtEl>
                                        <p:attrNameLst>
                                          <p:attrName>style.visibility</p:attrName>
                                        </p:attrNameLst>
                                      </p:cBhvr>
                                      <p:to>
                                        <p:strVal val="visible"/>
                                      </p:to>
                                    </p:set>
                                    <p:anim calcmode="lin" valueType="num">
                                      <p:cBhvr>
                                        <p:cTn id="58" dur="1000" fill="hold"/>
                                        <p:tgtEl>
                                          <p:spTgt spid="191"/>
                                        </p:tgtEl>
                                        <p:attrNameLst>
                                          <p:attrName>ppt_w</p:attrName>
                                        </p:attrNameLst>
                                      </p:cBhvr>
                                      <p:tavLst>
                                        <p:tav tm="0">
                                          <p:val>
                                            <p:fltVal val="0"/>
                                          </p:val>
                                        </p:tav>
                                        <p:tav tm="100000">
                                          <p:val>
                                            <p:strVal val="#ppt_w"/>
                                          </p:val>
                                        </p:tav>
                                      </p:tavLst>
                                    </p:anim>
                                    <p:anim calcmode="lin" valueType="num">
                                      <p:cBhvr>
                                        <p:cTn id="59" dur="1000" fill="hold"/>
                                        <p:tgtEl>
                                          <p:spTgt spid="191"/>
                                        </p:tgtEl>
                                        <p:attrNameLst>
                                          <p:attrName>ppt_h</p:attrName>
                                        </p:attrNameLst>
                                      </p:cBhvr>
                                      <p:tavLst>
                                        <p:tav tm="0">
                                          <p:val>
                                            <p:fltVal val="0"/>
                                          </p:val>
                                        </p:tav>
                                        <p:tav tm="100000">
                                          <p:val>
                                            <p:strVal val="#ppt_h"/>
                                          </p:val>
                                        </p:tav>
                                      </p:tavLst>
                                    </p:anim>
                                    <p:animEffect transition="in" filter="fade">
                                      <p:cBhvr>
                                        <p:cTn id="60" dur="1000"/>
                                        <p:tgtEl>
                                          <p:spTgt spid="191"/>
                                        </p:tgtEl>
                                      </p:cBhvr>
                                    </p:animEffect>
                                  </p:childTnLst>
                                </p:cTn>
                              </p:par>
                            </p:childTnLst>
                          </p:cTn>
                        </p:par>
                        <p:par>
                          <p:cTn id="61" fill="hold">
                            <p:stCondLst>
                              <p:cond delay="2075"/>
                            </p:stCondLst>
                            <p:childTnLst>
                              <p:par>
                                <p:cTn id="62" presetID="53" presetClass="entr" presetSubtype="16" fill="hold" nodeType="afterEffect">
                                  <p:stCondLst>
                                    <p:cond delay="0"/>
                                  </p:stCondLst>
                                  <p:childTnLst>
                                    <p:set>
                                      <p:cBhvr>
                                        <p:cTn id="63" dur="1" fill="hold">
                                          <p:stCondLst>
                                            <p:cond delay="0"/>
                                          </p:stCondLst>
                                        </p:cTn>
                                        <p:tgtEl>
                                          <p:spTgt spid="192"/>
                                        </p:tgtEl>
                                        <p:attrNameLst>
                                          <p:attrName>style.visibility</p:attrName>
                                        </p:attrNameLst>
                                      </p:cBhvr>
                                      <p:to>
                                        <p:strVal val="visible"/>
                                      </p:to>
                                    </p:set>
                                    <p:anim calcmode="lin" valueType="num">
                                      <p:cBhvr>
                                        <p:cTn id="64" dur="500" fill="hold"/>
                                        <p:tgtEl>
                                          <p:spTgt spid="192"/>
                                        </p:tgtEl>
                                        <p:attrNameLst>
                                          <p:attrName>ppt_w</p:attrName>
                                        </p:attrNameLst>
                                      </p:cBhvr>
                                      <p:tavLst>
                                        <p:tav tm="0">
                                          <p:val>
                                            <p:fltVal val="0"/>
                                          </p:val>
                                        </p:tav>
                                        <p:tav tm="100000">
                                          <p:val>
                                            <p:strVal val="#ppt_w"/>
                                          </p:val>
                                        </p:tav>
                                      </p:tavLst>
                                    </p:anim>
                                    <p:anim calcmode="lin" valueType="num">
                                      <p:cBhvr>
                                        <p:cTn id="65" dur="500" fill="hold"/>
                                        <p:tgtEl>
                                          <p:spTgt spid="192"/>
                                        </p:tgtEl>
                                        <p:attrNameLst>
                                          <p:attrName>ppt_h</p:attrName>
                                        </p:attrNameLst>
                                      </p:cBhvr>
                                      <p:tavLst>
                                        <p:tav tm="0">
                                          <p:val>
                                            <p:fltVal val="0"/>
                                          </p:val>
                                        </p:tav>
                                        <p:tav tm="100000">
                                          <p:val>
                                            <p:strVal val="#ppt_h"/>
                                          </p:val>
                                        </p:tav>
                                      </p:tavLst>
                                    </p:anim>
                                    <p:animEffect transition="in" filter="fade">
                                      <p:cBhvr>
                                        <p:cTn id="66" dur="500"/>
                                        <p:tgtEl>
                                          <p:spTgt spid="192"/>
                                        </p:tgtEl>
                                      </p:cBhvr>
                                    </p:animEffect>
                                  </p:childTnLst>
                                </p:cTn>
                              </p:par>
                            </p:childTnLst>
                          </p:cTn>
                        </p:par>
                        <p:par>
                          <p:cTn id="67" fill="hold">
                            <p:stCondLst>
                              <p:cond delay="2575"/>
                            </p:stCondLst>
                            <p:childTnLst>
                              <p:par>
                                <p:cTn id="68" presetID="56" presetClass="entr" presetSubtype="0" fill="hold" grpId="0" nodeType="afterEffect">
                                  <p:stCondLst>
                                    <p:cond delay="0"/>
                                  </p:stCondLst>
                                  <p:iterate type="lt">
                                    <p:tmPct val="10000"/>
                                  </p:iterate>
                                  <p:childTnLst>
                                    <p:set>
                                      <p:cBhvr>
                                        <p:cTn id="69" dur="1" fill="hold">
                                          <p:stCondLst>
                                            <p:cond delay="0"/>
                                          </p:stCondLst>
                                        </p:cTn>
                                        <p:tgtEl>
                                          <p:spTgt spid="104"/>
                                        </p:tgtEl>
                                        <p:attrNameLst>
                                          <p:attrName>style.visibility</p:attrName>
                                        </p:attrNameLst>
                                      </p:cBhvr>
                                      <p:to>
                                        <p:strVal val="visible"/>
                                      </p:to>
                                    </p:set>
                                    <p:anim by="(-#ppt_w*2)" calcmode="lin" valueType="num">
                                      <p:cBhvr rctx="PPT">
                                        <p:cTn id="70" dur="375" autoRev="1" fill="hold">
                                          <p:stCondLst>
                                            <p:cond delay="0"/>
                                          </p:stCondLst>
                                        </p:cTn>
                                        <p:tgtEl>
                                          <p:spTgt spid="104"/>
                                        </p:tgtEl>
                                        <p:attrNameLst>
                                          <p:attrName>ppt_w</p:attrName>
                                        </p:attrNameLst>
                                      </p:cBhvr>
                                    </p:anim>
                                    <p:anim by="(#ppt_w*0.50)" calcmode="lin" valueType="num">
                                      <p:cBhvr>
                                        <p:cTn id="71" dur="375" decel="50000" autoRev="1" fill="hold">
                                          <p:stCondLst>
                                            <p:cond delay="0"/>
                                          </p:stCondLst>
                                        </p:cTn>
                                        <p:tgtEl>
                                          <p:spTgt spid="104"/>
                                        </p:tgtEl>
                                        <p:attrNameLst>
                                          <p:attrName>ppt_x</p:attrName>
                                        </p:attrNameLst>
                                      </p:cBhvr>
                                    </p:anim>
                                    <p:anim from="(-#ppt_h/2)" to="(#ppt_y)" calcmode="lin" valueType="num">
                                      <p:cBhvr>
                                        <p:cTn id="72" dur="750" fill="hold">
                                          <p:stCondLst>
                                            <p:cond delay="0"/>
                                          </p:stCondLst>
                                        </p:cTn>
                                        <p:tgtEl>
                                          <p:spTgt spid="104"/>
                                        </p:tgtEl>
                                        <p:attrNameLst>
                                          <p:attrName>ppt_y</p:attrName>
                                        </p:attrNameLst>
                                      </p:cBhvr>
                                    </p:anim>
                                    <p:animRot by="21600000">
                                      <p:cBhvr>
                                        <p:cTn id="73" dur="750" fill="hold">
                                          <p:stCondLst>
                                            <p:cond delay="0"/>
                                          </p:stCondLst>
                                        </p:cTn>
                                        <p:tgtEl>
                                          <p:spTgt spid="10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 grpId="0"/>
      <p:bldP spid="168" grpId="0" animBg="1"/>
      <p:bldP spid="154" grpId="0" animBg="1"/>
      <p:bldP spid="142" grpId="0" animBg="1"/>
      <p:bldP spid="139" grpId="0" animBg="1"/>
      <p:bldP spid="157" grpId="0" animBg="1"/>
      <p:bldP spid="160" grpId="0" animBg="1"/>
      <p:bldP spid="189" grpId="0" animBg="1"/>
      <p:bldP spid="190" grpId="0" animBg="1"/>
      <p:bldP spid="191"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0"/>
          <p:cNvSpPr>
            <a:spLocks noChangeArrowheads="1"/>
          </p:cNvSpPr>
          <p:nvPr/>
        </p:nvSpPr>
        <p:spPr bwMode="auto">
          <a:xfrm>
            <a:off x="1850797" y="341873"/>
            <a:ext cx="151836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600" dirty="0">
                <a:solidFill>
                  <a:srgbClr val="00B0F0"/>
                </a:solidFill>
                <a:latin typeface="微软雅黑" pitchFamily="34" charset="-122"/>
                <a:ea typeface="微软雅黑" pitchFamily="34" charset="-122"/>
                <a:sym typeface="宋体" pitchFamily="2" charset="-122"/>
              </a:rPr>
              <a:t>解题方案</a:t>
            </a:r>
          </a:p>
        </p:txBody>
      </p:sp>
      <p:grpSp>
        <p:nvGrpSpPr>
          <p:cNvPr id="3" name="组合 2"/>
          <p:cNvGrpSpPr/>
          <p:nvPr/>
        </p:nvGrpSpPr>
        <p:grpSpPr>
          <a:xfrm>
            <a:off x="0" y="542924"/>
            <a:ext cx="12190413" cy="53182"/>
            <a:chOff x="0" y="542924"/>
            <a:chExt cx="12190413" cy="53182"/>
          </a:xfrm>
        </p:grpSpPr>
        <p:sp>
          <p:nvSpPr>
            <p:cNvPr id="5" name="圆角矩形 39"/>
            <p:cNvSpPr>
              <a:spLocks noChangeArrowheads="1"/>
            </p:cNvSpPr>
            <p:nvPr/>
          </p:nvSpPr>
          <p:spPr bwMode="auto">
            <a:xfrm>
              <a:off x="4318586" y="550387"/>
              <a:ext cx="7871827" cy="45719"/>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sp>
          <p:nvSpPr>
            <p:cNvPr id="6" name="圆角矩形 39"/>
            <p:cNvSpPr>
              <a:spLocks noChangeArrowheads="1"/>
            </p:cNvSpPr>
            <p:nvPr/>
          </p:nvSpPr>
          <p:spPr bwMode="auto">
            <a:xfrm>
              <a:off x="0" y="542924"/>
              <a:ext cx="762000" cy="53181"/>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grpSp>
      <p:grpSp>
        <p:nvGrpSpPr>
          <p:cNvPr id="7" name="组合 6"/>
          <p:cNvGrpSpPr/>
          <p:nvPr/>
        </p:nvGrpSpPr>
        <p:grpSpPr>
          <a:xfrm>
            <a:off x="710636" y="218237"/>
            <a:ext cx="1201290" cy="755738"/>
            <a:chOff x="6404855" y="1211527"/>
            <a:chExt cx="1201290" cy="755738"/>
          </a:xfrm>
        </p:grpSpPr>
        <p:sp>
          <p:nvSpPr>
            <p:cNvPr id="8"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9" name="TextBox 8"/>
            <p:cNvSpPr txBox="1"/>
            <p:nvPr/>
          </p:nvSpPr>
          <p:spPr>
            <a:xfrm>
              <a:off x="6404855" y="1253660"/>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2</a:t>
              </a:r>
              <a:endParaRPr lang="zh-CN" altLang="en-US" sz="3600" b="1" spc="-300" dirty="0">
                <a:solidFill>
                  <a:schemeClr val="bg1"/>
                </a:solidFill>
                <a:latin typeface="微软雅黑" pitchFamily="34" charset="-122"/>
                <a:ea typeface="微软雅黑" pitchFamily="34" charset="-122"/>
              </a:endParaRPr>
            </a:p>
          </p:txBody>
        </p:sp>
      </p:grpSp>
      <p:pic>
        <p:nvPicPr>
          <p:cNvPr id="14" name="图片 13">
            <a:extLst>
              <a:ext uri="{FF2B5EF4-FFF2-40B4-BE49-F238E27FC236}">
                <a16:creationId xmlns:a16="http://schemas.microsoft.com/office/drawing/2014/main" xmlns="" id="{605F6374-B9D3-8646-BFA0-A33C4D9E053A}"/>
              </a:ext>
            </a:extLst>
          </p:cNvPr>
          <p:cNvPicPr>
            <a:picLocks noChangeAspect="1"/>
          </p:cNvPicPr>
          <p:nvPr/>
        </p:nvPicPr>
        <p:blipFill>
          <a:blip r:embed="rId3"/>
          <a:stretch>
            <a:fillRect/>
          </a:stretch>
        </p:blipFill>
        <p:spPr>
          <a:xfrm>
            <a:off x="5752599" y="1061244"/>
            <a:ext cx="5003800" cy="4737100"/>
          </a:xfrm>
          <a:prstGeom prst="rect">
            <a:avLst/>
          </a:prstGeom>
        </p:spPr>
      </p:pic>
      <p:grpSp>
        <p:nvGrpSpPr>
          <p:cNvPr id="16" name="组合 15">
            <a:extLst>
              <a:ext uri="{FF2B5EF4-FFF2-40B4-BE49-F238E27FC236}">
                <a16:creationId xmlns:a16="http://schemas.microsoft.com/office/drawing/2014/main" xmlns="" id="{966D7410-4409-724D-95F9-03A10AAD2001}"/>
              </a:ext>
            </a:extLst>
          </p:cNvPr>
          <p:cNvGrpSpPr/>
          <p:nvPr/>
        </p:nvGrpSpPr>
        <p:grpSpPr>
          <a:xfrm>
            <a:off x="687004" y="1222280"/>
            <a:ext cx="3546343" cy="5384822"/>
            <a:chOff x="380999" y="1275461"/>
            <a:chExt cx="3546343" cy="3988479"/>
          </a:xfrm>
        </p:grpSpPr>
        <p:sp>
          <p:nvSpPr>
            <p:cNvPr id="17" name="Freeform 6">
              <a:extLst>
                <a:ext uri="{FF2B5EF4-FFF2-40B4-BE49-F238E27FC236}">
                  <a16:creationId xmlns:a16="http://schemas.microsoft.com/office/drawing/2014/main" xmlns="" id="{0C92C482-72AF-1249-B577-4CCCC1ED5754}"/>
                </a:ext>
              </a:extLst>
            </p:cNvPr>
            <p:cNvSpPr>
              <a:spLocks/>
            </p:cNvSpPr>
            <p:nvPr/>
          </p:nvSpPr>
          <p:spPr bwMode="auto">
            <a:xfrm>
              <a:off x="380999" y="1275461"/>
              <a:ext cx="3546343" cy="3988479"/>
            </a:xfrm>
            <a:custGeom>
              <a:avLst/>
              <a:gdLst>
                <a:gd name="T0" fmla="*/ 125 w 3149"/>
                <a:gd name="T1" fmla="*/ 0 h 5005"/>
                <a:gd name="T2" fmla="*/ 3024 w 3149"/>
                <a:gd name="T3" fmla="*/ 0 h 5005"/>
                <a:gd name="T4" fmla="*/ 3149 w 3149"/>
                <a:gd name="T5" fmla="*/ 125 h 5005"/>
                <a:gd name="T6" fmla="*/ 3149 w 3149"/>
                <a:gd name="T7" fmla="*/ 4880 h 5005"/>
                <a:gd name="T8" fmla="*/ 3024 w 3149"/>
                <a:gd name="T9" fmla="*/ 5005 h 5005"/>
                <a:gd name="T10" fmla="*/ 125 w 3149"/>
                <a:gd name="T11" fmla="*/ 5005 h 5005"/>
                <a:gd name="T12" fmla="*/ 0 w 3149"/>
                <a:gd name="T13" fmla="*/ 4880 h 5005"/>
                <a:gd name="T14" fmla="*/ 0 w 3149"/>
                <a:gd name="T15" fmla="*/ 125 h 5005"/>
                <a:gd name="T16" fmla="*/ 125 w 3149"/>
                <a:gd name="T17" fmla="*/ 0 h 50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49" h="5005">
                  <a:moveTo>
                    <a:pt x="125" y="0"/>
                  </a:moveTo>
                  <a:lnTo>
                    <a:pt x="3024" y="0"/>
                  </a:lnTo>
                  <a:cubicBezTo>
                    <a:pt x="3092" y="0"/>
                    <a:pt x="3149" y="56"/>
                    <a:pt x="3149" y="125"/>
                  </a:cubicBezTo>
                  <a:lnTo>
                    <a:pt x="3149" y="4880"/>
                  </a:lnTo>
                  <a:cubicBezTo>
                    <a:pt x="3149" y="4949"/>
                    <a:pt x="3092" y="5005"/>
                    <a:pt x="3024" y="5005"/>
                  </a:cubicBezTo>
                  <a:lnTo>
                    <a:pt x="125" y="5005"/>
                  </a:lnTo>
                  <a:cubicBezTo>
                    <a:pt x="56" y="5005"/>
                    <a:pt x="0" y="4949"/>
                    <a:pt x="0" y="4880"/>
                  </a:cubicBezTo>
                  <a:lnTo>
                    <a:pt x="0" y="125"/>
                  </a:lnTo>
                  <a:cubicBezTo>
                    <a:pt x="0" y="56"/>
                    <a:pt x="56" y="0"/>
                    <a:pt x="125" y="0"/>
                  </a:cubicBezTo>
                  <a:close/>
                </a:path>
              </a:pathLst>
            </a:custGeom>
            <a:solidFill>
              <a:srgbClr val="00B0F0"/>
            </a:solidFill>
            <a:ln w="10" cap="flat">
              <a:solidFill>
                <a:srgbClr val="FFFFFF">
                  <a:lumMod val="85000"/>
                </a:srgbClr>
              </a:solidFill>
              <a:prstDash val="solid"/>
              <a:miter lim="800000"/>
              <a:headEnd/>
              <a:tailEnd/>
            </a:ln>
          </p:spPr>
          <p:txBody>
            <a:bodyPr vert="horz" wrap="square" lIns="68571" tIns="34285" rIns="68571" bIns="34285"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dirty="0">
                <a:ln>
                  <a:noFill/>
                </a:ln>
                <a:solidFill>
                  <a:sysClr val="windowText" lastClr="000000"/>
                </a:solidFill>
                <a:effectLst/>
                <a:uLnTx/>
                <a:uFillTx/>
              </a:endParaRPr>
            </a:p>
          </p:txBody>
        </p:sp>
        <p:sp>
          <p:nvSpPr>
            <p:cNvPr id="19" name="Oval 18">
              <a:extLst>
                <a:ext uri="{FF2B5EF4-FFF2-40B4-BE49-F238E27FC236}">
                  <a16:creationId xmlns:a16="http://schemas.microsoft.com/office/drawing/2014/main" xmlns="" id="{D37C97AA-20E8-454C-BFE3-CE5DDB153096}"/>
                </a:ext>
              </a:extLst>
            </p:cNvPr>
            <p:cNvSpPr>
              <a:spLocks noChangeArrowheads="1"/>
            </p:cNvSpPr>
            <p:nvPr/>
          </p:nvSpPr>
          <p:spPr bwMode="auto">
            <a:xfrm>
              <a:off x="1165717" y="1513672"/>
              <a:ext cx="2191525" cy="632572"/>
            </a:xfrm>
            <a:prstGeom prst="ellipse">
              <a:avLst/>
            </a:pr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sysClr val="windowText" lastClr="000000"/>
                </a:solidFill>
                <a:effectLst/>
                <a:uLnTx/>
                <a:uFillTx/>
              </a:endParaRPr>
            </a:p>
          </p:txBody>
        </p:sp>
        <p:sp>
          <p:nvSpPr>
            <p:cNvPr id="20" name="TextBox 27">
              <a:extLst>
                <a:ext uri="{FF2B5EF4-FFF2-40B4-BE49-F238E27FC236}">
                  <a16:creationId xmlns:a16="http://schemas.microsoft.com/office/drawing/2014/main" xmlns="" id="{78000994-00CF-9049-9B84-2C916F95643E}"/>
                </a:ext>
              </a:extLst>
            </p:cNvPr>
            <p:cNvSpPr txBox="1"/>
            <p:nvPr/>
          </p:nvSpPr>
          <p:spPr>
            <a:xfrm>
              <a:off x="1280465" y="1652618"/>
              <a:ext cx="2040943" cy="34195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2400" b="1" i="0" u="none" strike="noStrike" kern="0" cap="none" spc="0" normalizeH="0" baseline="0" noProof="0" dirty="0">
                  <a:ln>
                    <a:noFill/>
                  </a:ln>
                  <a:effectLst/>
                  <a:uLnTx/>
                  <a:uFillTx/>
                  <a:latin typeface="SimSun" panose="02010600030101010101" pitchFamily="2" charset="-122"/>
                  <a:ea typeface="SimSun" panose="02010600030101010101" pitchFamily="2" charset="-122"/>
                </a:rPr>
                <a:t>深度优先搜索</a:t>
              </a:r>
            </a:p>
          </p:txBody>
        </p:sp>
      </p:grpSp>
      <p:sp>
        <p:nvSpPr>
          <p:cNvPr id="15" name="文本框 14">
            <a:extLst>
              <a:ext uri="{FF2B5EF4-FFF2-40B4-BE49-F238E27FC236}">
                <a16:creationId xmlns:a16="http://schemas.microsoft.com/office/drawing/2014/main" xmlns="" id="{F1A168FD-4F71-EC4B-8B97-AB09AA77FA8B}"/>
              </a:ext>
            </a:extLst>
          </p:cNvPr>
          <p:cNvSpPr txBox="1"/>
          <p:nvPr/>
        </p:nvSpPr>
        <p:spPr>
          <a:xfrm>
            <a:off x="762000" y="2552700"/>
            <a:ext cx="3378200" cy="2803909"/>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kumimoji="1" lang="en-US" altLang="zh-CN" sz="2000" b="1" dirty="0">
                <a:latin typeface="Times New Roman" panose="02020603050405020304" pitchFamily="18" charset="0"/>
                <a:ea typeface="SimSun" panose="02010600030101010101" pitchFamily="2" charset="-122"/>
                <a:cs typeface="Times New Roman" panose="02020603050405020304" pitchFamily="18" charset="0"/>
              </a:rPr>
              <a:t>Vis</a:t>
            </a:r>
            <a:r>
              <a:rPr kumimoji="1" lang="zh-CN" altLang="en-US" sz="2000" b="1" dirty="0">
                <a:latin typeface="Times New Roman" panose="02020603050405020304" pitchFamily="18" charset="0"/>
                <a:ea typeface="SimSun" panose="02010600030101010101" pitchFamily="2" charset="-122"/>
                <a:cs typeface="Times New Roman" panose="02020603050405020304" pitchFamily="18" charset="0"/>
              </a:rPr>
              <a:t> 集合记录搜索过程中已经搜索过的点</a:t>
            </a:r>
            <a:endParaRPr kumimoji="1" lang="en-US" altLang="zh-CN" sz="2000" b="1" dirty="0">
              <a:latin typeface="Times New Roman" panose="02020603050405020304" pitchFamily="18" charset="0"/>
              <a:ea typeface="SimSun" panose="02010600030101010101" pitchFamily="2" charset="-122"/>
              <a:cs typeface="Times New Roman" panose="02020603050405020304" pitchFamily="18" charset="0"/>
            </a:endParaRPr>
          </a:p>
          <a:p>
            <a:pPr marL="342900" indent="-342900">
              <a:lnSpc>
                <a:spcPct val="150000"/>
              </a:lnSpc>
              <a:buFont typeface="Arial" panose="020B0604020202020204" pitchFamily="34" charset="0"/>
              <a:buChar char="•"/>
            </a:pPr>
            <a:r>
              <a:rPr kumimoji="1" lang="en-US" altLang="zh-CN" sz="2000" b="1" dirty="0">
                <a:latin typeface="Times New Roman" panose="02020603050405020304" pitchFamily="18" charset="0"/>
                <a:ea typeface="SimSun" panose="02010600030101010101" pitchFamily="2" charset="-122"/>
                <a:cs typeface="Times New Roman" panose="02020603050405020304" pitchFamily="18" charset="0"/>
              </a:rPr>
              <a:t>Father</a:t>
            </a:r>
            <a:r>
              <a:rPr kumimoji="1" lang="zh-CN" altLang="en-US" sz="2000" b="1" dirty="0">
                <a:latin typeface="Times New Roman" panose="02020603050405020304" pitchFamily="18" charset="0"/>
                <a:ea typeface="SimSun" panose="02010600030101010101" pitchFamily="2" charset="-122"/>
                <a:cs typeface="Times New Roman" panose="02020603050405020304" pitchFamily="18" charset="0"/>
              </a:rPr>
              <a:t>数组标记搜索过程中结点的父亲结点</a:t>
            </a:r>
            <a:endParaRPr kumimoji="1" lang="en-US" altLang="zh-CN" sz="2000" b="1" dirty="0">
              <a:latin typeface="Times New Roman" panose="02020603050405020304" pitchFamily="18" charset="0"/>
              <a:ea typeface="SimSun" panose="02010600030101010101" pitchFamily="2" charset="-122"/>
              <a:cs typeface="Times New Roman" panose="02020603050405020304" pitchFamily="18" charset="0"/>
            </a:endParaRPr>
          </a:p>
          <a:p>
            <a:pPr marL="342900" indent="-342900">
              <a:lnSpc>
                <a:spcPct val="150000"/>
              </a:lnSpc>
              <a:buFont typeface="Arial" panose="020B0604020202020204" pitchFamily="34" charset="0"/>
              <a:buChar char="•"/>
            </a:pPr>
            <a:r>
              <a:rPr kumimoji="1" lang="zh-CN" altLang="en-US" sz="2000" b="1" dirty="0">
                <a:latin typeface="Times New Roman" panose="02020603050405020304" pitchFamily="18" charset="0"/>
                <a:ea typeface="SimSun" panose="02010600030101010101" pitchFamily="2" charset="-122"/>
                <a:cs typeface="Times New Roman" panose="02020603050405020304" pitchFamily="18" charset="0"/>
              </a:rPr>
              <a:t>搜索过程中发现当前结点在</a:t>
            </a:r>
            <a:r>
              <a:rPr kumimoji="1" lang="en-US" altLang="zh-CN" sz="2000" b="1" dirty="0">
                <a:latin typeface="Times New Roman" panose="02020603050405020304" pitchFamily="18" charset="0"/>
                <a:ea typeface="SimSun" panose="02010600030101010101" pitchFamily="2" charset="-122"/>
                <a:cs typeface="Times New Roman" panose="02020603050405020304" pitchFamily="18" charset="0"/>
              </a:rPr>
              <a:t>Vis</a:t>
            </a:r>
            <a:r>
              <a:rPr kumimoji="1" lang="zh-CN" altLang="en-US" sz="2000" b="1" dirty="0">
                <a:latin typeface="Times New Roman" panose="02020603050405020304" pitchFamily="18" charset="0"/>
                <a:ea typeface="SimSun" panose="02010600030101010101" pitchFamily="2" charset="-122"/>
                <a:cs typeface="Times New Roman" panose="02020603050405020304" pitchFamily="18" charset="0"/>
              </a:rPr>
              <a:t>数组中，找到环</a:t>
            </a:r>
            <a:endParaRPr kumimoji="1" lang="en-US" altLang="zh-CN" sz="2000" b="1" dirty="0">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117007269"/>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22" presetClass="entr" presetSubtype="8" fill="hold" nodeType="withEffect">
                                  <p:stCondLst>
                                    <p:cond delay="10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0"/>
          <p:cNvSpPr>
            <a:spLocks noChangeArrowheads="1"/>
          </p:cNvSpPr>
          <p:nvPr/>
        </p:nvSpPr>
        <p:spPr bwMode="auto">
          <a:xfrm>
            <a:off x="1850797" y="341873"/>
            <a:ext cx="151836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600" dirty="0">
                <a:solidFill>
                  <a:srgbClr val="00B0F0"/>
                </a:solidFill>
                <a:latin typeface="微软雅黑" pitchFamily="34" charset="-122"/>
                <a:ea typeface="微软雅黑" pitchFamily="34" charset="-122"/>
                <a:sym typeface="宋体" pitchFamily="2" charset="-122"/>
              </a:rPr>
              <a:t>解题方案</a:t>
            </a:r>
          </a:p>
        </p:txBody>
      </p:sp>
      <p:grpSp>
        <p:nvGrpSpPr>
          <p:cNvPr id="3" name="组合 2"/>
          <p:cNvGrpSpPr/>
          <p:nvPr/>
        </p:nvGrpSpPr>
        <p:grpSpPr>
          <a:xfrm>
            <a:off x="0" y="542924"/>
            <a:ext cx="12190413" cy="53182"/>
            <a:chOff x="0" y="542924"/>
            <a:chExt cx="12190413" cy="53182"/>
          </a:xfrm>
        </p:grpSpPr>
        <p:sp>
          <p:nvSpPr>
            <p:cNvPr id="5" name="圆角矩形 39"/>
            <p:cNvSpPr>
              <a:spLocks noChangeArrowheads="1"/>
            </p:cNvSpPr>
            <p:nvPr/>
          </p:nvSpPr>
          <p:spPr bwMode="auto">
            <a:xfrm>
              <a:off x="4318586" y="550387"/>
              <a:ext cx="7871827" cy="45719"/>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sp>
          <p:nvSpPr>
            <p:cNvPr id="6" name="圆角矩形 39"/>
            <p:cNvSpPr>
              <a:spLocks noChangeArrowheads="1"/>
            </p:cNvSpPr>
            <p:nvPr/>
          </p:nvSpPr>
          <p:spPr bwMode="auto">
            <a:xfrm>
              <a:off x="0" y="542924"/>
              <a:ext cx="762000" cy="53181"/>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grpSp>
      <p:grpSp>
        <p:nvGrpSpPr>
          <p:cNvPr id="7" name="组合 6"/>
          <p:cNvGrpSpPr/>
          <p:nvPr/>
        </p:nvGrpSpPr>
        <p:grpSpPr>
          <a:xfrm>
            <a:off x="710636" y="218237"/>
            <a:ext cx="1201290" cy="755738"/>
            <a:chOff x="6404855" y="1211527"/>
            <a:chExt cx="1201290" cy="755738"/>
          </a:xfrm>
        </p:grpSpPr>
        <p:sp>
          <p:nvSpPr>
            <p:cNvPr id="8"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9" name="TextBox 8"/>
            <p:cNvSpPr txBox="1"/>
            <p:nvPr/>
          </p:nvSpPr>
          <p:spPr>
            <a:xfrm>
              <a:off x="6404855" y="1253660"/>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2</a:t>
              </a:r>
              <a:endParaRPr lang="zh-CN" altLang="en-US" sz="3600" b="1" spc="-300" dirty="0">
                <a:solidFill>
                  <a:schemeClr val="bg1"/>
                </a:solidFill>
                <a:latin typeface="微软雅黑" pitchFamily="34" charset="-122"/>
                <a:ea typeface="微软雅黑" pitchFamily="34" charset="-122"/>
              </a:endParaRPr>
            </a:p>
          </p:txBody>
        </p:sp>
      </p:grpSp>
      <p:grpSp>
        <p:nvGrpSpPr>
          <p:cNvPr id="16" name="组合 15">
            <a:extLst>
              <a:ext uri="{FF2B5EF4-FFF2-40B4-BE49-F238E27FC236}">
                <a16:creationId xmlns:a16="http://schemas.microsoft.com/office/drawing/2014/main" xmlns="" id="{966D7410-4409-724D-95F9-03A10AAD2001}"/>
              </a:ext>
            </a:extLst>
          </p:cNvPr>
          <p:cNvGrpSpPr/>
          <p:nvPr/>
        </p:nvGrpSpPr>
        <p:grpSpPr>
          <a:xfrm>
            <a:off x="364121" y="1214396"/>
            <a:ext cx="3546343" cy="5384822"/>
            <a:chOff x="380999" y="1275461"/>
            <a:chExt cx="3546343" cy="3988479"/>
          </a:xfrm>
        </p:grpSpPr>
        <p:sp>
          <p:nvSpPr>
            <p:cNvPr id="17" name="Freeform 6">
              <a:extLst>
                <a:ext uri="{FF2B5EF4-FFF2-40B4-BE49-F238E27FC236}">
                  <a16:creationId xmlns:a16="http://schemas.microsoft.com/office/drawing/2014/main" xmlns="" id="{0C92C482-72AF-1249-B577-4CCCC1ED5754}"/>
                </a:ext>
              </a:extLst>
            </p:cNvPr>
            <p:cNvSpPr>
              <a:spLocks/>
            </p:cNvSpPr>
            <p:nvPr/>
          </p:nvSpPr>
          <p:spPr bwMode="auto">
            <a:xfrm>
              <a:off x="380999" y="1275461"/>
              <a:ext cx="3546343" cy="3988479"/>
            </a:xfrm>
            <a:custGeom>
              <a:avLst/>
              <a:gdLst>
                <a:gd name="T0" fmla="*/ 125 w 3149"/>
                <a:gd name="T1" fmla="*/ 0 h 5005"/>
                <a:gd name="T2" fmla="*/ 3024 w 3149"/>
                <a:gd name="T3" fmla="*/ 0 h 5005"/>
                <a:gd name="T4" fmla="*/ 3149 w 3149"/>
                <a:gd name="T5" fmla="*/ 125 h 5005"/>
                <a:gd name="T6" fmla="*/ 3149 w 3149"/>
                <a:gd name="T7" fmla="*/ 4880 h 5005"/>
                <a:gd name="T8" fmla="*/ 3024 w 3149"/>
                <a:gd name="T9" fmla="*/ 5005 h 5005"/>
                <a:gd name="T10" fmla="*/ 125 w 3149"/>
                <a:gd name="T11" fmla="*/ 5005 h 5005"/>
                <a:gd name="T12" fmla="*/ 0 w 3149"/>
                <a:gd name="T13" fmla="*/ 4880 h 5005"/>
                <a:gd name="T14" fmla="*/ 0 w 3149"/>
                <a:gd name="T15" fmla="*/ 125 h 5005"/>
                <a:gd name="T16" fmla="*/ 125 w 3149"/>
                <a:gd name="T17" fmla="*/ 0 h 50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49" h="5005">
                  <a:moveTo>
                    <a:pt x="125" y="0"/>
                  </a:moveTo>
                  <a:lnTo>
                    <a:pt x="3024" y="0"/>
                  </a:lnTo>
                  <a:cubicBezTo>
                    <a:pt x="3092" y="0"/>
                    <a:pt x="3149" y="56"/>
                    <a:pt x="3149" y="125"/>
                  </a:cubicBezTo>
                  <a:lnTo>
                    <a:pt x="3149" y="4880"/>
                  </a:lnTo>
                  <a:cubicBezTo>
                    <a:pt x="3149" y="4949"/>
                    <a:pt x="3092" y="5005"/>
                    <a:pt x="3024" y="5005"/>
                  </a:cubicBezTo>
                  <a:lnTo>
                    <a:pt x="125" y="5005"/>
                  </a:lnTo>
                  <a:cubicBezTo>
                    <a:pt x="56" y="5005"/>
                    <a:pt x="0" y="4949"/>
                    <a:pt x="0" y="4880"/>
                  </a:cubicBezTo>
                  <a:lnTo>
                    <a:pt x="0" y="125"/>
                  </a:lnTo>
                  <a:cubicBezTo>
                    <a:pt x="0" y="56"/>
                    <a:pt x="56" y="0"/>
                    <a:pt x="125" y="0"/>
                  </a:cubicBezTo>
                  <a:close/>
                </a:path>
              </a:pathLst>
            </a:custGeom>
            <a:solidFill>
              <a:srgbClr val="00B0F0"/>
            </a:solidFill>
            <a:ln w="10" cap="flat">
              <a:solidFill>
                <a:srgbClr val="FFFFFF">
                  <a:lumMod val="85000"/>
                </a:srgbClr>
              </a:solidFill>
              <a:prstDash val="solid"/>
              <a:miter lim="800000"/>
              <a:headEnd/>
              <a:tailEnd/>
            </a:ln>
          </p:spPr>
          <p:txBody>
            <a:bodyPr vert="horz" wrap="square" lIns="68571" tIns="34285" rIns="68571" bIns="34285"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dirty="0">
                <a:ln>
                  <a:noFill/>
                </a:ln>
                <a:solidFill>
                  <a:sysClr val="windowText" lastClr="000000"/>
                </a:solidFill>
                <a:effectLst/>
                <a:uLnTx/>
                <a:uFillTx/>
              </a:endParaRPr>
            </a:p>
          </p:txBody>
        </p:sp>
        <p:sp>
          <p:nvSpPr>
            <p:cNvPr id="19" name="Oval 18">
              <a:extLst>
                <a:ext uri="{FF2B5EF4-FFF2-40B4-BE49-F238E27FC236}">
                  <a16:creationId xmlns:a16="http://schemas.microsoft.com/office/drawing/2014/main" xmlns="" id="{D37C97AA-20E8-454C-BFE3-CE5DDB153096}"/>
                </a:ext>
              </a:extLst>
            </p:cNvPr>
            <p:cNvSpPr>
              <a:spLocks noChangeArrowheads="1"/>
            </p:cNvSpPr>
            <p:nvPr/>
          </p:nvSpPr>
          <p:spPr bwMode="auto">
            <a:xfrm>
              <a:off x="1605921" y="1483372"/>
              <a:ext cx="1055578" cy="653149"/>
            </a:xfrm>
            <a:prstGeom prst="ellipse">
              <a:avLst/>
            </a:pr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sysClr val="windowText" lastClr="000000"/>
                </a:solidFill>
                <a:effectLst/>
                <a:uLnTx/>
                <a:uFillTx/>
              </a:endParaRPr>
            </a:p>
          </p:txBody>
        </p:sp>
        <p:sp>
          <p:nvSpPr>
            <p:cNvPr id="20" name="TextBox 27">
              <a:extLst>
                <a:ext uri="{FF2B5EF4-FFF2-40B4-BE49-F238E27FC236}">
                  <a16:creationId xmlns:a16="http://schemas.microsoft.com/office/drawing/2014/main" xmlns="" id="{78000994-00CF-9049-9B84-2C916F95643E}"/>
                </a:ext>
              </a:extLst>
            </p:cNvPr>
            <p:cNvSpPr txBox="1"/>
            <p:nvPr/>
          </p:nvSpPr>
          <p:spPr>
            <a:xfrm>
              <a:off x="1731997" y="1607061"/>
              <a:ext cx="803425" cy="34195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zh-CN" altLang="en-US" sz="2400" b="1" kern="0" dirty="0">
                  <a:latin typeface="SimSun" panose="02010600030101010101" pitchFamily="2" charset="-122"/>
                  <a:ea typeface="SimSun" panose="02010600030101010101" pitchFamily="2" charset="-122"/>
                </a:rPr>
                <a:t>剪枝</a:t>
              </a:r>
              <a:endParaRPr kumimoji="0" lang="zh-CN" altLang="en-US" sz="2400" b="1" i="0" u="none" strike="noStrike" kern="0" cap="none" spc="0" normalizeH="0" baseline="0" noProof="0" dirty="0">
                <a:ln>
                  <a:noFill/>
                </a:ln>
                <a:effectLst/>
                <a:uLnTx/>
                <a:uFillTx/>
                <a:latin typeface="SimSun" panose="02010600030101010101" pitchFamily="2" charset="-122"/>
                <a:ea typeface="SimSun" panose="02010600030101010101" pitchFamily="2" charset="-122"/>
              </a:endParaRPr>
            </a:p>
          </p:txBody>
        </p:sp>
      </p:grpSp>
      <p:sp>
        <p:nvSpPr>
          <p:cNvPr id="15" name="文本框 14">
            <a:extLst>
              <a:ext uri="{FF2B5EF4-FFF2-40B4-BE49-F238E27FC236}">
                <a16:creationId xmlns:a16="http://schemas.microsoft.com/office/drawing/2014/main" xmlns="" id="{F1A168FD-4F71-EC4B-8B97-AB09AA77FA8B}"/>
              </a:ext>
            </a:extLst>
          </p:cNvPr>
          <p:cNvSpPr txBox="1"/>
          <p:nvPr/>
        </p:nvSpPr>
        <p:spPr>
          <a:xfrm>
            <a:off x="561927" y="2803619"/>
            <a:ext cx="3378200" cy="2241960"/>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kumimoji="1" lang="zh-CN" altLang="en-US" sz="2400" b="1" dirty="0">
                <a:latin typeface="Times New Roman" panose="02020603050405020304" pitchFamily="18" charset="0"/>
                <a:ea typeface="SimSun" panose="02010600030101010101" pitchFamily="2" charset="-122"/>
                <a:cs typeface="Times New Roman" panose="02020603050405020304" pitchFamily="18" charset="0"/>
              </a:rPr>
              <a:t>搜索长度超过</a:t>
            </a:r>
            <a:r>
              <a:rPr kumimoji="1" lang="en-US" altLang="zh-CN" sz="2400" b="1" dirty="0">
                <a:latin typeface="Times New Roman" panose="02020603050405020304" pitchFamily="18" charset="0"/>
                <a:ea typeface="SimSun" panose="02010600030101010101" pitchFamily="2" charset="-122"/>
                <a:cs typeface="Times New Roman" panose="02020603050405020304" pitchFamily="18" charset="0"/>
              </a:rPr>
              <a:t>7</a:t>
            </a:r>
          </a:p>
          <a:p>
            <a:pPr marL="457200" indent="-457200">
              <a:lnSpc>
                <a:spcPct val="150000"/>
              </a:lnSpc>
              <a:buFont typeface="Arial" panose="020B0604020202020204" pitchFamily="34" charset="0"/>
              <a:buChar char="•"/>
            </a:pPr>
            <a:r>
              <a:rPr kumimoji="1" lang="zh-CN" altLang="en-US" sz="2400" b="1" dirty="0">
                <a:latin typeface="Times New Roman" panose="02020603050405020304" pitchFamily="18" charset="0"/>
                <a:ea typeface="SimSun" panose="02010600030101010101" pitchFamily="2" charset="-122"/>
                <a:cs typeface="Times New Roman" panose="02020603050405020304" pitchFamily="18" charset="0"/>
              </a:rPr>
              <a:t>记录环状态，避免重复搜索</a:t>
            </a:r>
            <a:endParaRPr kumimoji="1" lang="en-US" altLang="zh-CN" sz="2400" b="1" dirty="0">
              <a:latin typeface="Times New Roman" panose="02020603050405020304" pitchFamily="18" charset="0"/>
              <a:ea typeface="SimSun" panose="02010600030101010101" pitchFamily="2" charset="-122"/>
              <a:cs typeface="Times New Roman" panose="02020603050405020304" pitchFamily="18" charset="0"/>
            </a:endParaRPr>
          </a:p>
          <a:p>
            <a:pPr marL="457200" indent="-457200">
              <a:lnSpc>
                <a:spcPct val="150000"/>
              </a:lnSpc>
              <a:buFont typeface="Arial" panose="020B0604020202020204" pitchFamily="34" charset="0"/>
              <a:buChar char="•"/>
            </a:pPr>
            <a:endParaRPr kumimoji="1" lang="en-US" altLang="zh-CN" sz="2400" b="1" dirty="0">
              <a:latin typeface="Times New Roman" panose="02020603050405020304" pitchFamily="18" charset="0"/>
              <a:ea typeface="SimSun" panose="02010600030101010101" pitchFamily="2" charset="-122"/>
              <a:cs typeface="Times New Roman" panose="02020603050405020304" pitchFamily="18" charset="0"/>
            </a:endParaRPr>
          </a:p>
        </p:txBody>
      </p:sp>
      <p:pic>
        <p:nvPicPr>
          <p:cNvPr id="11" name="图片 10">
            <a:extLst>
              <a:ext uri="{FF2B5EF4-FFF2-40B4-BE49-F238E27FC236}">
                <a16:creationId xmlns:a16="http://schemas.microsoft.com/office/drawing/2014/main" xmlns="" id="{D0385AB4-F731-3148-A6C3-24CF8244B735}"/>
              </a:ext>
            </a:extLst>
          </p:cNvPr>
          <p:cNvPicPr>
            <a:picLocks noChangeAspect="1"/>
          </p:cNvPicPr>
          <p:nvPr/>
        </p:nvPicPr>
        <p:blipFill>
          <a:blip r:embed="rId3"/>
          <a:stretch>
            <a:fillRect/>
          </a:stretch>
        </p:blipFill>
        <p:spPr>
          <a:xfrm>
            <a:off x="8415280" y="2656094"/>
            <a:ext cx="3697071" cy="3822750"/>
          </a:xfrm>
          <a:prstGeom prst="rect">
            <a:avLst/>
          </a:prstGeom>
        </p:spPr>
      </p:pic>
      <p:pic>
        <p:nvPicPr>
          <p:cNvPr id="12" name="图片 11">
            <a:extLst>
              <a:ext uri="{FF2B5EF4-FFF2-40B4-BE49-F238E27FC236}">
                <a16:creationId xmlns:a16="http://schemas.microsoft.com/office/drawing/2014/main" xmlns="" id="{D4082C7F-B97F-6244-9D9C-5618CDDCF446}"/>
              </a:ext>
            </a:extLst>
          </p:cNvPr>
          <p:cNvPicPr>
            <a:picLocks noChangeAspect="1"/>
          </p:cNvPicPr>
          <p:nvPr/>
        </p:nvPicPr>
        <p:blipFill>
          <a:blip r:embed="rId4"/>
          <a:stretch>
            <a:fillRect/>
          </a:stretch>
        </p:blipFill>
        <p:spPr>
          <a:xfrm>
            <a:off x="4346101" y="906701"/>
            <a:ext cx="3933849" cy="4415028"/>
          </a:xfrm>
          <a:prstGeom prst="rect">
            <a:avLst/>
          </a:prstGeom>
        </p:spPr>
      </p:pic>
    </p:spTree>
    <p:extLst>
      <p:ext uri="{BB962C8B-B14F-4D97-AF65-F5344CB8AC3E}">
        <p14:creationId xmlns:p14="http://schemas.microsoft.com/office/powerpoint/2010/main" val="2632446450"/>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22" presetClass="entr" presetSubtype="8" fill="hold" nodeType="withEffect">
                                  <p:stCondLst>
                                    <p:cond delay="10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0"/>
          <p:cNvSpPr>
            <a:spLocks noChangeArrowheads="1"/>
          </p:cNvSpPr>
          <p:nvPr/>
        </p:nvSpPr>
        <p:spPr bwMode="auto">
          <a:xfrm>
            <a:off x="1850797" y="341873"/>
            <a:ext cx="151836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600" dirty="0">
                <a:solidFill>
                  <a:srgbClr val="00B0F0"/>
                </a:solidFill>
                <a:latin typeface="微软雅黑" pitchFamily="34" charset="-122"/>
                <a:ea typeface="微软雅黑" pitchFamily="34" charset="-122"/>
                <a:sym typeface="宋体" pitchFamily="2" charset="-122"/>
              </a:rPr>
              <a:t>代码优化</a:t>
            </a:r>
          </a:p>
        </p:txBody>
      </p:sp>
      <p:grpSp>
        <p:nvGrpSpPr>
          <p:cNvPr id="3" name="组合 2"/>
          <p:cNvGrpSpPr/>
          <p:nvPr/>
        </p:nvGrpSpPr>
        <p:grpSpPr>
          <a:xfrm>
            <a:off x="0" y="542924"/>
            <a:ext cx="12190413" cy="53182"/>
            <a:chOff x="0" y="542924"/>
            <a:chExt cx="12190413" cy="53182"/>
          </a:xfrm>
        </p:grpSpPr>
        <p:sp>
          <p:nvSpPr>
            <p:cNvPr id="5" name="圆角矩形 39"/>
            <p:cNvSpPr>
              <a:spLocks noChangeArrowheads="1"/>
            </p:cNvSpPr>
            <p:nvPr/>
          </p:nvSpPr>
          <p:spPr bwMode="auto">
            <a:xfrm>
              <a:off x="4318586" y="550387"/>
              <a:ext cx="7871827" cy="45719"/>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sp>
          <p:nvSpPr>
            <p:cNvPr id="6" name="圆角矩形 39"/>
            <p:cNvSpPr>
              <a:spLocks noChangeArrowheads="1"/>
            </p:cNvSpPr>
            <p:nvPr/>
          </p:nvSpPr>
          <p:spPr bwMode="auto">
            <a:xfrm>
              <a:off x="0" y="542924"/>
              <a:ext cx="762000" cy="53181"/>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grpSp>
      <p:grpSp>
        <p:nvGrpSpPr>
          <p:cNvPr id="7" name="组合 6"/>
          <p:cNvGrpSpPr/>
          <p:nvPr/>
        </p:nvGrpSpPr>
        <p:grpSpPr>
          <a:xfrm>
            <a:off x="710636" y="218237"/>
            <a:ext cx="1201290" cy="755738"/>
            <a:chOff x="6404855" y="1211527"/>
            <a:chExt cx="1201290" cy="755738"/>
          </a:xfrm>
        </p:grpSpPr>
        <p:sp>
          <p:nvSpPr>
            <p:cNvPr id="8"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9" name="TextBox 8"/>
            <p:cNvSpPr txBox="1"/>
            <p:nvPr/>
          </p:nvSpPr>
          <p:spPr>
            <a:xfrm>
              <a:off x="6404855" y="1253660"/>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3</a:t>
              </a:r>
              <a:endParaRPr lang="zh-CN" altLang="en-US" sz="3600" b="1" spc="-300" dirty="0">
                <a:solidFill>
                  <a:schemeClr val="bg1"/>
                </a:solidFill>
                <a:latin typeface="微软雅黑" pitchFamily="34" charset="-122"/>
                <a:ea typeface="微软雅黑" pitchFamily="34" charset="-122"/>
              </a:endParaRPr>
            </a:p>
          </p:txBody>
        </p:sp>
      </p:grpSp>
      <p:sp>
        <p:nvSpPr>
          <p:cNvPr id="18" name="KSO_GN4">
            <a:extLst>
              <a:ext uri="{FF2B5EF4-FFF2-40B4-BE49-F238E27FC236}">
                <a16:creationId xmlns:a16="http://schemas.microsoft.com/office/drawing/2014/main" xmlns="" id="{8AF1A56A-DBAD-144B-B95A-6C5313B72016}"/>
              </a:ext>
            </a:extLst>
          </p:cNvPr>
          <p:cNvSpPr>
            <a:spLocks noChangeArrowheads="1"/>
          </p:cNvSpPr>
          <p:nvPr/>
        </p:nvSpPr>
        <p:spPr bwMode="auto">
          <a:xfrm>
            <a:off x="442129" y="2756582"/>
            <a:ext cx="1469797" cy="1012825"/>
          </a:xfrm>
          <a:prstGeom prst="ellipse">
            <a:avLst/>
          </a:prstGeom>
          <a:solidFill>
            <a:srgbClr val="00B0F0"/>
          </a:solidFill>
          <a:ln>
            <a:noFill/>
          </a:ln>
        </p:spPr>
        <p:txBody>
          <a:bodyPr lIns="0" tIns="0" rIns="0" bIns="0" anchor="ctr"/>
          <a:lstStyle>
            <a:lvl1pPr defTabSz="685800">
              <a:defRPr>
                <a:solidFill>
                  <a:schemeClr val="tx1"/>
                </a:solidFill>
                <a:latin typeface="Calibri" pitchFamily="34" charset="0"/>
                <a:ea typeface="微软雅黑" pitchFamily="34" charset="-122"/>
              </a:defRPr>
            </a:lvl1pPr>
            <a:lvl2pPr marL="742950" indent="-285750" defTabSz="685800">
              <a:defRPr>
                <a:solidFill>
                  <a:schemeClr val="tx1"/>
                </a:solidFill>
                <a:latin typeface="Calibri" pitchFamily="34" charset="0"/>
                <a:ea typeface="微软雅黑" pitchFamily="34" charset="-122"/>
              </a:defRPr>
            </a:lvl2pPr>
            <a:lvl3pPr marL="1143000" indent="-228600" defTabSz="685800">
              <a:defRPr>
                <a:solidFill>
                  <a:schemeClr val="tx1"/>
                </a:solidFill>
                <a:latin typeface="Calibri" pitchFamily="34" charset="0"/>
                <a:ea typeface="微软雅黑" pitchFamily="34" charset="-122"/>
              </a:defRPr>
            </a:lvl3pPr>
            <a:lvl4pPr marL="1600200" indent="-228600" defTabSz="685800">
              <a:defRPr>
                <a:solidFill>
                  <a:schemeClr val="tx1"/>
                </a:solidFill>
                <a:latin typeface="Calibri" pitchFamily="34" charset="0"/>
                <a:ea typeface="微软雅黑" pitchFamily="34" charset="-122"/>
              </a:defRPr>
            </a:lvl4pPr>
            <a:lvl5pPr marL="2057400" indent="-228600" defTabSz="685800">
              <a:defRPr>
                <a:solidFill>
                  <a:schemeClr val="tx1"/>
                </a:solidFill>
                <a:latin typeface="Calibri" pitchFamily="34" charset="0"/>
                <a:ea typeface="微软雅黑" pitchFamily="34" charset="-122"/>
              </a:defRPr>
            </a:lvl5pPr>
            <a:lvl6pPr marL="25146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marL="0" marR="0" lvl="0" indent="0" algn="ctr" defTabSz="685800" eaLnBrk="1" fontAlgn="auto" latinLnBrk="0" hangingPunct="1">
              <a:lnSpc>
                <a:spcPct val="130000"/>
              </a:lnSpc>
              <a:spcBef>
                <a:spcPts val="0"/>
              </a:spcBef>
              <a:spcAft>
                <a:spcPts val="0"/>
              </a:spcAft>
              <a:buClrTx/>
              <a:buSzTx/>
              <a:buFontTx/>
              <a:buNone/>
              <a:tabLst/>
              <a:defRPr/>
            </a:pPr>
            <a:r>
              <a:rPr lang="zh-CN" altLang="en-US" sz="2800" b="1" kern="0" dirty="0">
                <a:solidFill>
                  <a:sysClr val="window" lastClr="FFFFFF"/>
                </a:solidFill>
                <a:latin typeface="Impact" pitchFamily="34" charset="0"/>
              </a:rPr>
              <a:t>文件</a:t>
            </a:r>
            <a:r>
              <a:rPr lang="en-US" altLang="zh-CN" sz="2800" b="1" kern="0" dirty="0">
                <a:solidFill>
                  <a:sysClr val="window" lastClr="FFFFFF"/>
                </a:solidFill>
                <a:latin typeface="Impact" pitchFamily="34" charset="0"/>
              </a:rPr>
              <a:t>IO</a:t>
            </a:r>
            <a:endParaRPr kumimoji="0" lang="en-US" altLang="zh-CN"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endParaRPr>
          </a:p>
        </p:txBody>
      </p:sp>
      <p:pic>
        <p:nvPicPr>
          <p:cNvPr id="22" name="图片 21">
            <a:extLst>
              <a:ext uri="{FF2B5EF4-FFF2-40B4-BE49-F238E27FC236}">
                <a16:creationId xmlns:a16="http://schemas.microsoft.com/office/drawing/2014/main" xmlns="" id="{3A67F9B5-B4A9-A542-8394-82057130DADD}"/>
              </a:ext>
            </a:extLst>
          </p:cNvPr>
          <p:cNvPicPr>
            <a:picLocks noChangeAspect="1"/>
          </p:cNvPicPr>
          <p:nvPr/>
        </p:nvPicPr>
        <p:blipFill>
          <a:blip r:embed="rId3"/>
          <a:stretch>
            <a:fillRect/>
          </a:stretch>
        </p:blipFill>
        <p:spPr>
          <a:xfrm>
            <a:off x="2044631" y="2136350"/>
            <a:ext cx="9703653" cy="2586888"/>
          </a:xfrm>
          <a:prstGeom prst="rect">
            <a:avLst/>
          </a:prstGeom>
        </p:spPr>
      </p:pic>
    </p:spTree>
    <p:extLst>
      <p:ext uri="{BB962C8B-B14F-4D97-AF65-F5344CB8AC3E}">
        <p14:creationId xmlns:p14="http://schemas.microsoft.com/office/powerpoint/2010/main" val="4072816825"/>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22" presetClass="entr" presetSubtype="8" fill="hold" nodeType="withEffect">
                                  <p:stCondLst>
                                    <p:cond delay="10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0"/>
          <p:cNvSpPr>
            <a:spLocks noChangeArrowheads="1"/>
          </p:cNvSpPr>
          <p:nvPr/>
        </p:nvSpPr>
        <p:spPr bwMode="auto">
          <a:xfrm>
            <a:off x="1850797" y="341873"/>
            <a:ext cx="151836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600" dirty="0">
                <a:solidFill>
                  <a:srgbClr val="00B0F0"/>
                </a:solidFill>
                <a:latin typeface="微软雅黑" pitchFamily="34" charset="-122"/>
                <a:ea typeface="微软雅黑" pitchFamily="34" charset="-122"/>
                <a:sym typeface="宋体" pitchFamily="2" charset="-122"/>
              </a:rPr>
              <a:t>代码优化</a:t>
            </a:r>
          </a:p>
        </p:txBody>
      </p:sp>
      <p:grpSp>
        <p:nvGrpSpPr>
          <p:cNvPr id="3" name="组合 2"/>
          <p:cNvGrpSpPr/>
          <p:nvPr/>
        </p:nvGrpSpPr>
        <p:grpSpPr>
          <a:xfrm>
            <a:off x="0" y="542924"/>
            <a:ext cx="12190413" cy="53182"/>
            <a:chOff x="0" y="542924"/>
            <a:chExt cx="12190413" cy="53182"/>
          </a:xfrm>
        </p:grpSpPr>
        <p:sp>
          <p:nvSpPr>
            <p:cNvPr id="5" name="圆角矩形 39"/>
            <p:cNvSpPr>
              <a:spLocks noChangeArrowheads="1"/>
            </p:cNvSpPr>
            <p:nvPr/>
          </p:nvSpPr>
          <p:spPr bwMode="auto">
            <a:xfrm>
              <a:off x="4318586" y="550387"/>
              <a:ext cx="7871827" cy="45719"/>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sp>
          <p:nvSpPr>
            <p:cNvPr id="6" name="圆角矩形 39"/>
            <p:cNvSpPr>
              <a:spLocks noChangeArrowheads="1"/>
            </p:cNvSpPr>
            <p:nvPr/>
          </p:nvSpPr>
          <p:spPr bwMode="auto">
            <a:xfrm>
              <a:off x="0" y="542924"/>
              <a:ext cx="762000" cy="53181"/>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grpSp>
      <p:grpSp>
        <p:nvGrpSpPr>
          <p:cNvPr id="7" name="组合 6"/>
          <p:cNvGrpSpPr/>
          <p:nvPr/>
        </p:nvGrpSpPr>
        <p:grpSpPr>
          <a:xfrm>
            <a:off x="710636" y="218237"/>
            <a:ext cx="1201290" cy="755738"/>
            <a:chOff x="6404855" y="1211527"/>
            <a:chExt cx="1201290" cy="755738"/>
          </a:xfrm>
        </p:grpSpPr>
        <p:sp>
          <p:nvSpPr>
            <p:cNvPr id="8"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9" name="TextBox 8"/>
            <p:cNvSpPr txBox="1"/>
            <p:nvPr/>
          </p:nvSpPr>
          <p:spPr>
            <a:xfrm>
              <a:off x="6404855" y="1253660"/>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3</a:t>
              </a:r>
              <a:endParaRPr lang="zh-CN" altLang="en-US" sz="3600" b="1" spc="-300" dirty="0">
                <a:solidFill>
                  <a:schemeClr val="bg1"/>
                </a:solidFill>
                <a:latin typeface="微软雅黑" pitchFamily="34" charset="-122"/>
                <a:ea typeface="微软雅黑" pitchFamily="34" charset="-122"/>
              </a:endParaRPr>
            </a:p>
          </p:txBody>
        </p:sp>
      </p:grpSp>
      <p:sp>
        <p:nvSpPr>
          <p:cNvPr id="18" name="KSO_GN4">
            <a:extLst>
              <a:ext uri="{FF2B5EF4-FFF2-40B4-BE49-F238E27FC236}">
                <a16:creationId xmlns:a16="http://schemas.microsoft.com/office/drawing/2014/main" xmlns="" id="{8AF1A56A-DBAD-144B-B95A-6C5313B72016}"/>
              </a:ext>
            </a:extLst>
          </p:cNvPr>
          <p:cNvSpPr>
            <a:spLocks noChangeArrowheads="1"/>
          </p:cNvSpPr>
          <p:nvPr/>
        </p:nvSpPr>
        <p:spPr bwMode="auto">
          <a:xfrm>
            <a:off x="423444" y="2331197"/>
            <a:ext cx="2167850" cy="1031336"/>
          </a:xfrm>
          <a:prstGeom prst="ellipse">
            <a:avLst/>
          </a:prstGeom>
          <a:solidFill>
            <a:srgbClr val="00B0F0"/>
          </a:solidFill>
          <a:ln>
            <a:noFill/>
          </a:ln>
        </p:spPr>
        <p:txBody>
          <a:bodyPr lIns="0" tIns="0" rIns="0" bIns="0" anchor="ctr"/>
          <a:lstStyle>
            <a:lvl1pPr defTabSz="685800">
              <a:defRPr>
                <a:solidFill>
                  <a:schemeClr val="tx1"/>
                </a:solidFill>
                <a:latin typeface="Calibri" pitchFamily="34" charset="0"/>
                <a:ea typeface="微软雅黑" pitchFamily="34" charset="-122"/>
              </a:defRPr>
            </a:lvl1pPr>
            <a:lvl2pPr marL="742950" indent="-285750" defTabSz="685800">
              <a:defRPr>
                <a:solidFill>
                  <a:schemeClr val="tx1"/>
                </a:solidFill>
                <a:latin typeface="Calibri" pitchFamily="34" charset="0"/>
                <a:ea typeface="微软雅黑" pitchFamily="34" charset="-122"/>
              </a:defRPr>
            </a:lvl2pPr>
            <a:lvl3pPr marL="1143000" indent="-228600" defTabSz="685800">
              <a:defRPr>
                <a:solidFill>
                  <a:schemeClr val="tx1"/>
                </a:solidFill>
                <a:latin typeface="Calibri" pitchFamily="34" charset="0"/>
                <a:ea typeface="微软雅黑" pitchFamily="34" charset="-122"/>
              </a:defRPr>
            </a:lvl3pPr>
            <a:lvl4pPr marL="1600200" indent="-228600" defTabSz="685800">
              <a:defRPr>
                <a:solidFill>
                  <a:schemeClr val="tx1"/>
                </a:solidFill>
                <a:latin typeface="Calibri" pitchFamily="34" charset="0"/>
                <a:ea typeface="微软雅黑" pitchFamily="34" charset="-122"/>
              </a:defRPr>
            </a:lvl4pPr>
            <a:lvl5pPr marL="2057400" indent="-228600" defTabSz="685800">
              <a:defRPr>
                <a:solidFill>
                  <a:schemeClr val="tx1"/>
                </a:solidFill>
                <a:latin typeface="Calibri" pitchFamily="34" charset="0"/>
                <a:ea typeface="微软雅黑" pitchFamily="34" charset="-122"/>
              </a:defRPr>
            </a:lvl5pPr>
            <a:lvl6pPr marL="25146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marL="0" marR="0" lvl="0" indent="0" algn="ctr" defTabSz="685800" eaLnBrk="1" fontAlgn="auto" latinLnBrk="0" hangingPunct="1">
              <a:lnSpc>
                <a:spcPct val="130000"/>
              </a:lnSpc>
              <a:spcBef>
                <a:spcPts val="0"/>
              </a:spcBef>
              <a:spcAft>
                <a:spcPts val="0"/>
              </a:spcAft>
              <a:buClrTx/>
              <a:buSzTx/>
              <a:buFontTx/>
              <a:buNone/>
              <a:tabLst/>
              <a:defRPr/>
            </a:pPr>
            <a:r>
              <a:rPr kumimoji="0" lang="zh-CN" altLang="en-US"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rPr>
              <a:t>循环优化</a:t>
            </a:r>
            <a:endParaRPr kumimoji="0" lang="en-US" altLang="zh-CN"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endParaRPr>
          </a:p>
        </p:txBody>
      </p:sp>
      <p:pic>
        <p:nvPicPr>
          <p:cNvPr id="24" name="图片 23">
            <a:extLst>
              <a:ext uri="{FF2B5EF4-FFF2-40B4-BE49-F238E27FC236}">
                <a16:creationId xmlns:a16="http://schemas.microsoft.com/office/drawing/2014/main" xmlns="" id="{3800F3BF-334D-D345-9B50-C91C34F544E4}"/>
              </a:ext>
            </a:extLst>
          </p:cNvPr>
          <p:cNvPicPr>
            <a:picLocks noChangeAspect="1"/>
          </p:cNvPicPr>
          <p:nvPr/>
        </p:nvPicPr>
        <p:blipFill>
          <a:blip r:embed="rId3"/>
          <a:stretch>
            <a:fillRect/>
          </a:stretch>
        </p:blipFill>
        <p:spPr>
          <a:xfrm>
            <a:off x="2609979" y="992907"/>
            <a:ext cx="8538177" cy="4739253"/>
          </a:xfrm>
          <a:prstGeom prst="rect">
            <a:avLst/>
          </a:prstGeom>
        </p:spPr>
      </p:pic>
    </p:spTree>
    <p:extLst>
      <p:ext uri="{BB962C8B-B14F-4D97-AF65-F5344CB8AC3E}">
        <p14:creationId xmlns:p14="http://schemas.microsoft.com/office/powerpoint/2010/main" val="449177400"/>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22" presetClass="entr" presetSubtype="8" fill="hold" nodeType="withEffect">
                                  <p:stCondLst>
                                    <p:cond delay="10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0"/>
          <p:cNvSpPr>
            <a:spLocks noChangeArrowheads="1"/>
          </p:cNvSpPr>
          <p:nvPr/>
        </p:nvSpPr>
        <p:spPr bwMode="auto">
          <a:xfrm>
            <a:off x="1850797" y="341873"/>
            <a:ext cx="151836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600" dirty="0">
                <a:solidFill>
                  <a:srgbClr val="00B0F0"/>
                </a:solidFill>
                <a:latin typeface="微软雅黑" pitchFamily="34" charset="-122"/>
                <a:ea typeface="微软雅黑" pitchFamily="34" charset="-122"/>
                <a:sym typeface="宋体" pitchFamily="2" charset="-122"/>
              </a:rPr>
              <a:t>代码优化</a:t>
            </a:r>
          </a:p>
        </p:txBody>
      </p:sp>
      <p:grpSp>
        <p:nvGrpSpPr>
          <p:cNvPr id="3" name="组合 2"/>
          <p:cNvGrpSpPr/>
          <p:nvPr/>
        </p:nvGrpSpPr>
        <p:grpSpPr>
          <a:xfrm>
            <a:off x="0" y="542924"/>
            <a:ext cx="12190413" cy="53182"/>
            <a:chOff x="0" y="542924"/>
            <a:chExt cx="12190413" cy="53182"/>
          </a:xfrm>
        </p:grpSpPr>
        <p:sp>
          <p:nvSpPr>
            <p:cNvPr id="5" name="圆角矩形 39"/>
            <p:cNvSpPr>
              <a:spLocks noChangeArrowheads="1"/>
            </p:cNvSpPr>
            <p:nvPr/>
          </p:nvSpPr>
          <p:spPr bwMode="auto">
            <a:xfrm>
              <a:off x="4318586" y="550387"/>
              <a:ext cx="7871827" cy="45719"/>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sp>
          <p:nvSpPr>
            <p:cNvPr id="6" name="圆角矩形 39"/>
            <p:cNvSpPr>
              <a:spLocks noChangeArrowheads="1"/>
            </p:cNvSpPr>
            <p:nvPr/>
          </p:nvSpPr>
          <p:spPr bwMode="auto">
            <a:xfrm>
              <a:off x="0" y="542924"/>
              <a:ext cx="762000" cy="53181"/>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grpSp>
      <p:grpSp>
        <p:nvGrpSpPr>
          <p:cNvPr id="7" name="组合 6"/>
          <p:cNvGrpSpPr/>
          <p:nvPr/>
        </p:nvGrpSpPr>
        <p:grpSpPr>
          <a:xfrm>
            <a:off x="710636" y="218237"/>
            <a:ext cx="1201290" cy="755738"/>
            <a:chOff x="6404855" y="1211527"/>
            <a:chExt cx="1201290" cy="755738"/>
          </a:xfrm>
        </p:grpSpPr>
        <p:sp>
          <p:nvSpPr>
            <p:cNvPr id="8"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9" name="TextBox 8"/>
            <p:cNvSpPr txBox="1"/>
            <p:nvPr/>
          </p:nvSpPr>
          <p:spPr>
            <a:xfrm>
              <a:off x="6404855" y="1253660"/>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3</a:t>
              </a:r>
              <a:endParaRPr lang="zh-CN" altLang="en-US" sz="3600" b="1" spc="-300" dirty="0">
                <a:solidFill>
                  <a:schemeClr val="bg1"/>
                </a:solidFill>
                <a:latin typeface="微软雅黑" pitchFamily="34" charset="-122"/>
                <a:ea typeface="微软雅黑" pitchFamily="34" charset="-122"/>
              </a:endParaRPr>
            </a:p>
          </p:txBody>
        </p:sp>
      </p:grpSp>
      <p:sp>
        <p:nvSpPr>
          <p:cNvPr id="18" name="KSO_GN4">
            <a:extLst>
              <a:ext uri="{FF2B5EF4-FFF2-40B4-BE49-F238E27FC236}">
                <a16:creationId xmlns:a16="http://schemas.microsoft.com/office/drawing/2014/main" xmlns="" id="{8AF1A56A-DBAD-144B-B95A-6C5313B72016}"/>
              </a:ext>
            </a:extLst>
          </p:cNvPr>
          <p:cNvSpPr>
            <a:spLocks noChangeArrowheads="1"/>
          </p:cNvSpPr>
          <p:nvPr/>
        </p:nvSpPr>
        <p:spPr bwMode="auto">
          <a:xfrm>
            <a:off x="637290" y="2460142"/>
            <a:ext cx="2271010" cy="1296675"/>
          </a:xfrm>
          <a:prstGeom prst="ellipse">
            <a:avLst/>
          </a:prstGeom>
          <a:solidFill>
            <a:srgbClr val="00B0F0"/>
          </a:solidFill>
          <a:ln>
            <a:noFill/>
          </a:ln>
        </p:spPr>
        <p:txBody>
          <a:bodyPr lIns="0" tIns="0" rIns="0" bIns="0" anchor="ctr"/>
          <a:lstStyle>
            <a:lvl1pPr defTabSz="685800">
              <a:defRPr>
                <a:solidFill>
                  <a:schemeClr val="tx1"/>
                </a:solidFill>
                <a:latin typeface="Calibri" pitchFamily="34" charset="0"/>
                <a:ea typeface="微软雅黑" pitchFamily="34" charset="-122"/>
              </a:defRPr>
            </a:lvl1pPr>
            <a:lvl2pPr marL="742950" indent="-285750" defTabSz="685800">
              <a:defRPr>
                <a:solidFill>
                  <a:schemeClr val="tx1"/>
                </a:solidFill>
                <a:latin typeface="Calibri" pitchFamily="34" charset="0"/>
                <a:ea typeface="微软雅黑" pitchFamily="34" charset="-122"/>
              </a:defRPr>
            </a:lvl2pPr>
            <a:lvl3pPr marL="1143000" indent="-228600" defTabSz="685800">
              <a:defRPr>
                <a:solidFill>
                  <a:schemeClr val="tx1"/>
                </a:solidFill>
                <a:latin typeface="Calibri" pitchFamily="34" charset="0"/>
                <a:ea typeface="微软雅黑" pitchFamily="34" charset="-122"/>
              </a:defRPr>
            </a:lvl3pPr>
            <a:lvl4pPr marL="1600200" indent="-228600" defTabSz="685800">
              <a:defRPr>
                <a:solidFill>
                  <a:schemeClr val="tx1"/>
                </a:solidFill>
                <a:latin typeface="Calibri" pitchFamily="34" charset="0"/>
                <a:ea typeface="微软雅黑" pitchFamily="34" charset="-122"/>
              </a:defRPr>
            </a:lvl4pPr>
            <a:lvl5pPr marL="2057400" indent="-228600" defTabSz="685800">
              <a:defRPr>
                <a:solidFill>
                  <a:schemeClr val="tx1"/>
                </a:solidFill>
                <a:latin typeface="Calibri" pitchFamily="34" charset="0"/>
                <a:ea typeface="微软雅黑" pitchFamily="34" charset="-122"/>
              </a:defRPr>
            </a:lvl5pPr>
            <a:lvl6pPr marL="25146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marL="0" marR="0" lvl="0" indent="0" algn="ctr" defTabSz="685800" eaLnBrk="1" fontAlgn="auto" latinLnBrk="0" hangingPunct="1">
              <a:lnSpc>
                <a:spcPct val="130000"/>
              </a:lnSpc>
              <a:spcBef>
                <a:spcPts val="0"/>
              </a:spcBef>
              <a:spcAft>
                <a:spcPts val="0"/>
              </a:spcAft>
              <a:buClrTx/>
              <a:buSzTx/>
              <a:buFontTx/>
              <a:buNone/>
              <a:tabLst/>
              <a:defRPr/>
            </a:pPr>
            <a:r>
              <a:rPr kumimoji="0" lang="zh-CN" altLang="en-US"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rPr>
              <a:t>减少中间变量存储</a:t>
            </a:r>
            <a:endParaRPr kumimoji="0" lang="en-US" altLang="zh-CN"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endParaRPr>
          </a:p>
        </p:txBody>
      </p:sp>
      <p:pic>
        <p:nvPicPr>
          <p:cNvPr id="11" name="图片 10">
            <a:extLst>
              <a:ext uri="{FF2B5EF4-FFF2-40B4-BE49-F238E27FC236}">
                <a16:creationId xmlns:a16="http://schemas.microsoft.com/office/drawing/2014/main" xmlns="" id="{4FFAE58E-0D5A-6749-A666-3E011E9583E7}"/>
              </a:ext>
            </a:extLst>
          </p:cNvPr>
          <p:cNvPicPr>
            <a:picLocks noChangeAspect="1"/>
          </p:cNvPicPr>
          <p:nvPr/>
        </p:nvPicPr>
        <p:blipFill>
          <a:blip r:embed="rId3"/>
          <a:stretch>
            <a:fillRect/>
          </a:stretch>
        </p:blipFill>
        <p:spPr>
          <a:xfrm>
            <a:off x="3251542" y="992907"/>
            <a:ext cx="7183395" cy="4997144"/>
          </a:xfrm>
          <a:prstGeom prst="rect">
            <a:avLst/>
          </a:prstGeom>
        </p:spPr>
      </p:pic>
    </p:spTree>
    <p:extLst>
      <p:ext uri="{BB962C8B-B14F-4D97-AF65-F5344CB8AC3E}">
        <p14:creationId xmlns:p14="http://schemas.microsoft.com/office/powerpoint/2010/main" val="1576648820"/>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22" presetClass="entr" presetSubtype="8" fill="hold" nodeType="withEffect">
                                  <p:stCondLst>
                                    <p:cond delay="10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0"/>
          <p:cNvSpPr>
            <a:spLocks noChangeArrowheads="1"/>
          </p:cNvSpPr>
          <p:nvPr/>
        </p:nvSpPr>
        <p:spPr bwMode="auto">
          <a:xfrm>
            <a:off x="1850797" y="341873"/>
            <a:ext cx="151836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600" dirty="0">
                <a:solidFill>
                  <a:srgbClr val="00B0F0"/>
                </a:solidFill>
                <a:latin typeface="微软雅黑" pitchFamily="34" charset="-122"/>
                <a:ea typeface="微软雅黑" pitchFamily="34" charset="-122"/>
                <a:sym typeface="宋体" pitchFamily="2" charset="-122"/>
              </a:rPr>
              <a:t>代码优化</a:t>
            </a:r>
          </a:p>
        </p:txBody>
      </p:sp>
      <p:grpSp>
        <p:nvGrpSpPr>
          <p:cNvPr id="3" name="组合 2"/>
          <p:cNvGrpSpPr/>
          <p:nvPr/>
        </p:nvGrpSpPr>
        <p:grpSpPr>
          <a:xfrm>
            <a:off x="0" y="542924"/>
            <a:ext cx="12190413" cy="53182"/>
            <a:chOff x="0" y="542924"/>
            <a:chExt cx="12190413" cy="53182"/>
          </a:xfrm>
        </p:grpSpPr>
        <p:sp>
          <p:nvSpPr>
            <p:cNvPr id="5" name="圆角矩形 39"/>
            <p:cNvSpPr>
              <a:spLocks noChangeArrowheads="1"/>
            </p:cNvSpPr>
            <p:nvPr/>
          </p:nvSpPr>
          <p:spPr bwMode="auto">
            <a:xfrm>
              <a:off x="4318586" y="550387"/>
              <a:ext cx="7871827" cy="45719"/>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sp>
          <p:nvSpPr>
            <p:cNvPr id="6" name="圆角矩形 39"/>
            <p:cNvSpPr>
              <a:spLocks noChangeArrowheads="1"/>
            </p:cNvSpPr>
            <p:nvPr/>
          </p:nvSpPr>
          <p:spPr bwMode="auto">
            <a:xfrm>
              <a:off x="0" y="542924"/>
              <a:ext cx="762000" cy="53181"/>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grpSp>
      <p:grpSp>
        <p:nvGrpSpPr>
          <p:cNvPr id="7" name="组合 6"/>
          <p:cNvGrpSpPr/>
          <p:nvPr/>
        </p:nvGrpSpPr>
        <p:grpSpPr>
          <a:xfrm>
            <a:off x="710636" y="218237"/>
            <a:ext cx="1201290" cy="755738"/>
            <a:chOff x="6404855" y="1211527"/>
            <a:chExt cx="1201290" cy="755738"/>
          </a:xfrm>
        </p:grpSpPr>
        <p:sp>
          <p:nvSpPr>
            <p:cNvPr id="8"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9" name="TextBox 8"/>
            <p:cNvSpPr txBox="1"/>
            <p:nvPr/>
          </p:nvSpPr>
          <p:spPr>
            <a:xfrm>
              <a:off x="6404855" y="1253660"/>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3</a:t>
              </a:r>
              <a:endParaRPr lang="zh-CN" altLang="en-US" sz="3600" b="1" spc="-300" dirty="0">
                <a:solidFill>
                  <a:schemeClr val="bg1"/>
                </a:solidFill>
                <a:latin typeface="微软雅黑" pitchFamily="34" charset="-122"/>
                <a:ea typeface="微软雅黑" pitchFamily="34" charset="-122"/>
              </a:endParaRPr>
            </a:p>
          </p:txBody>
        </p:sp>
      </p:grpSp>
      <p:sp>
        <p:nvSpPr>
          <p:cNvPr id="18" name="KSO_GN4">
            <a:extLst>
              <a:ext uri="{FF2B5EF4-FFF2-40B4-BE49-F238E27FC236}">
                <a16:creationId xmlns:a16="http://schemas.microsoft.com/office/drawing/2014/main" xmlns="" id="{8AF1A56A-DBAD-144B-B95A-6C5313B72016}"/>
              </a:ext>
            </a:extLst>
          </p:cNvPr>
          <p:cNvSpPr>
            <a:spLocks noChangeArrowheads="1"/>
          </p:cNvSpPr>
          <p:nvPr/>
        </p:nvSpPr>
        <p:spPr bwMode="auto">
          <a:xfrm>
            <a:off x="423444" y="2331196"/>
            <a:ext cx="2154656" cy="1098597"/>
          </a:xfrm>
          <a:prstGeom prst="ellipse">
            <a:avLst/>
          </a:prstGeom>
          <a:solidFill>
            <a:srgbClr val="00B0F0"/>
          </a:solidFill>
          <a:ln>
            <a:noFill/>
          </a:ln>
        </p:spPr>
        <p:txBody>
          <a:bodyPr lIns="0" tIns="0" rIns="0" bIns="0" anchor="ctr"/>
          <a:lstStyle>
            <a:lvl1pPr defTabSz="685800">
              <a:defRPr>
                <a:solidFill>
                  <a:schemeClr val="tx1"/>
                </a:solidFill>
                <a:latin typeface="Calibri" pitchFamily="34" charset="0"/>
                <a:ea typeface="微软雅黑" pitchFamily="34" charset="-122"/>
              </a:defRPr>
            </a:lvl1pPr>
            <a:lvl2pPr marL="742950" indent="-285750" defTabSz="685800">
              <a:defRPr>
                <a:solidFill>
                  <a:schemeClr val="tx1"/>
                </a:solidFill>
                <a:latin typeface="Calibri" pitchFamily="34" charset="0"/>
                <a:ea typeface="微软雅黑" pitchFamily="34" charset="-122"/>
              </a:defRPr>
            </a:lvl2pPr>
            <a:lvl3pPr marL="1143000" indent="-228600" defTabSz="685800">
              <a:defRPr>
                <a:solidFill>
                  <a:schemeClr val="tx1"/>
                </a:solidFill>
                <a:latin typeface="Calibri" pitchFamily="34" charset="0"/>
                <a:ea typeface="微软雅黑" pitchFamily="34" charset="-122"/>
              </a:defRPr>
            </a:lvl3pPr>
            <a:lvl4pPr marL="1600200" indent="-228600" defTabSz="685800">
              <a:defRPr>
                <a:solidFill>
                  <a:schemeClr val="tx1"/>
                </a:solidFill>
                <a:latin typeface="Calibri" pitchFamily="34" charset="0"/>
                <a:ea typeface="微软雅黑" pitchFamily="34" charset="-122"/>
              </a:defRPr>
            </a:lvl4pPr>
            <a:lvl5pPr marL="2057400" indent="-228600" defTabSz="685800">
              <a:defRPr>
                <a:solidFill>
                  <a:schemeClr val="tx1"/>
                </a:solidFill>
                <a:latin typeface="Calibri" pitchFamily="34" charset="0"/>
                <a:ea typeface="微软雅黑" pitchFamily="34" charset="-122"/>
              </a:defRPr>
            </a:lvl5pPr>
            <a:lvl6pPr marL="25146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marL="0" marR="0" lvl="0" indent="0" algn="ctr" defTabSz="685800" eaLnBrk="1" fontAlgn="auto" latinLnBrk="0" hangingPunct="1">
              <a:lnSpc>
                <a:spcPct val="130000"/>
              </a:lnSpc>
              <a:spcBef>
                <a:spcPts val="0"/>
              </a:spcBef>
              <a:spcAft>
                <a:spcPts val="0"/>
              </a:spcAft>
              <a:buClrTx/>
              <a:buSzTx/>
              <a:buFontTx/>
              <a:buNone/>
              <a:tabLst/>
              <a:defRPr/>
            </a:pPr>
            <a:r>
              <a:rPr kumimoji="0" lang="zh-CN" altLang="en-US"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rPr>
              <a:t>延迟变量存储</a:t>
            </a:r>
            <a:endParaRPr kumimoji="0" lang="en-US" altLang="zh-CN"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endParaRPr>
          </a:p>
        </p:txBody>
      </p:sp>
      <p:pic>
        <p:nvPicPr>
          <p:cNvPr id="11" name="图片 10">
            <a:extLst>
              <a:ext uri="{FF2B5EF4-FFF2-40B4-BE49-F238E27FC236}">
                <a16:creationId xmlns:a16="http://schemas.microsoft.com/office/drawing/2014/main" xmlns="" id="{D644FDC3-3A48-C04B-9634-61BBBECF8119}"/>
              </a:ext>
            </a:extLst>
          </p:cNvPr>
          <p:cNvPicPr>
            <a:picLocks noChangeAspect="1"/>
          </p:cNvPicPr>
          <p:nvPr/>
        </p:nvPicPr>
        <p:blipFill>
          <a:blip r:embed="rId3"/>
          <a:stretch>
            <a:fillRect/>
          </a:stretch>
        </p:blipFill>
        <p:spPr>
          <a:xfrm>
            <a:off x="2721166" y="1146454"/>
            <a:ext cx="8340534" cy="4566680"/>
          </a:xfrm>
          <a:prstGeom prst="rect">
            <a:avLst/>
          </a:prstGeom>
        </p:spPr>
      </p:pic>
    </p:spTree>
    <p:extLst>
      <p:ext uri="{BB962C8B-B14F-4D97-AF65-F5344CB8AC3E}">
        <p14:creationId xmlns:p14="http://schemas.microsoft.com/office/powerpoint/2010/main" val="1663646450"/>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22" presetClass="entr" presetSubtype="8" fill="hold" nodeType="withEffect">
                                  <p:stCondLst>
                                    <p:cond delay="10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0"/>
          <p:cNvSpPr>
            <a:spLocks noChangeArrowheads="1"/>
          </p:cNvSpPr>
          <p:nvPr/>
        </p:nvSpPr>
        <p:spPr bwMode="auto">
          <a:xfrm>
            <a:off x="1850797" y="341873"/>
            <a:ext cx="151836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600" dirty="0">
                <a:solidFill>
                  <a:srgbClr val="00B0F0"/>
                </a:solidFill>
                <a:latin typeface="微软雅黑" pitchFamily="34" charset="-122"/>
                <a:ea typeface="微软雅黑" pitchFamily="34" charset="-122"/>
                <a:sym typeface="宋体" pitchFamily="2" charset="-122"/>
              </a:rPr>
              <a:t>代码优化</a:t>
            </a:r>
          </a:p>
        </p:txBody>
      </p:sp>
      <p:grpSp>
        <p:nvGrpSpPr>
          <p:cNvPr id="3" name="组合 2"/>
          <p:cNvGrpSpPr/>
          <p:nvPr/>
        </p:nvGrpSpPr>
        <p:grpSpPr>
          <a:xfrm>
            <a:off x="0" y="542924"/>
            <a:ext cx="12190413" cy="53182"/>
            <a:chOff x="0" y="542924"/>
            <a:chExt cx="12190413" cy="53182"/>
          </a:xfrm>
        </p:grpSpPr>
        <p:sp>
          <p:nvSpPr>
            <p:cNvPr id="5" name="圆角矩形 39"/>
            <p:cNvSpPr>
              <a:spLocks noChangeArrowheads="1"/>
            </p:cNvSpPr>
            <p:nvPr/>
          </p:nvSpPr>
          <p:spPr bwMode="auto">
            <a:xfrm>
              <a:off x="4318586" y="550387"/>
              <a:ext cx="7871827" cy="45719"/>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sp>
          <p:nvSpPr>
            <p:cNvPr id="6" name="圆角矩形 39"/>
            <p:cNvSpPr>
              <a:spLocks noChangeArrowheads="1"/>
            </p:cNvSpPr>
            <p:nvPr/>
          </p:nvSpPr>
          <p:spPr bwMode="auto">
            <a:xfrm>
              <a:off x="0" y="542924"/>
              <a:ext cx="762000" cy="53181"/>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grpSp>
      <p:grpSp>
        <p:nvGrpSpPr>
          <p:cNvPr id="7" name="组合 6"/>
          <p:cNvGrpSpPr/>
          <p:nvPr/>
        </p:nvGrpSpPr>
        <p:grpSpPr>
          <a:xfrm>
            <a:off x="710636" y="218237"/>
            <a:ext cx="1201290" cy="755738"/>
            <a:chOff x="6404855" y="1211527"/>
            <a:chExt cx="1201290" cy="755738"/>
          </a:xfrm>
        </p:grpSpPr>
        <p:sp>
          <p:nvSpPr>
            <p:cNvPr id="8"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9" name="TextBox 8"/>
            <p:cNvSpPr txBox="1"/>
            <p:nvPr/>
          </p:nvSpPr>
          <p:spPr>
            <a:xfrm>
              <a:off x="6404855" y="1253660"/>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3</a:t>
              </a:r>
              <a:endParaRPr lang="zh-CN" altLang="en-US" sz="3600" b="1" spc="-300" dirty="0">
                <a:solidFill>
                  <a:schemeClr val="bg1"/>
                </a:solidFill>
                <a:latin typeface="微软雅黑" pitchFamily="34" charset="-122"/>
                <a:ea typeface="微软雅黑" pitchFamily="34" charset="-122"/>
              </a:endParaRPr>
            </a:p>
          </p:txBody>
        </p:sp>
      </p:grpSp>
      <p:pic>
        <p:nvPicPr>
          <p:cNvPr id="12" name="图片 11">
            <a:extLst>
              <a:ext uri="{FF2B5EF4-FFF2-40B4-BE49-F238E27FC236}">
                <a16:creationId xmlns:a16="http://schemas.microsoft.com/office/drawing/2014/main" xmlns="" id="{318A11FA-74CF-C146-B133-B69808C6DA64}"/>
              </a:ext>
            </a:extLst>
          </p:cNvPr>
          <p:cNvPicPr>
            <a:picLocks noChangeAspect="1"/>
          </p:cNvPicPr>
          <p:nvPr/>
        </p:nvPicPr>
        <p:blipFill>
          <a:blip r:embed="rId3"/>
          <a:stretch>
            <a:fillRect/>
          </a:stretch>
        </p:blipFill>
        <p:spPr>
          <a:xfrm>
            <a:off x="4443449" y="834316"/>
            <a:ext cx="7036328" cy="5795319"/>
          </a:xfrm>
          <a:prstGeom prst="rect">
            <a:avLst/>
          </a:prstGeom>
        </p:spPr>
      </p:pic>
      <p:grpSp>
        <p:nvGrpSpPr>
          <p:cNvPr id="14" name="组合 13">
            <a:extLst>
              <a:ext uri="{FF2B5EF4-FFF2-40B4-BE49-F238E27FC236}">
                <a16:creationId xmlns:a16="http://schemas.microsoft.com/office/drawing/2014/main" xmlns="" id="{D9B5785E-0CE8-5A4A-983A-D50DEEF522ED}"/>
              </a:ext>
            </a:extLst>
          </p:cNvPr>
          <p:cNvGrpSpPr/>
          <p:nvPr/>
        </p:nvGrpSpPr>
        <p:grpSpPr>
          <a:xfrm>
            <a:off x="381000" y="1054766"/>
            <a:ext cx="3546343" cy="5384822"/>
            <a:chOff x="380999" y="1275461"/>
            <a:chExt cx="3546343" cy="3988479"/>
          </a:xfrm>
        </p:grpSpPr>
        <p:sp>
          <p:nvSpPr>
            <p:cNvPr id="15" name="Freeform 6">
              <a:extLst>
                <a:ext uri="{FF2B5EF4-FFF2-40B4-BE49-F238E27FC236}">
                  <a16:creationId xmlns:a16="http://schemas.microsoft.com/office/drawing/2014/main" xmlns="" id="{C08C16F2-1091-2546-9C85-D201DA95D791}"/>
                </a:ext>
              </a:extLst>
            </p:cNvPr>
            <p:cNvSpPr>
              <a:spLocks/>
            </p:cNvSpPr>
            <p:nvPr/>
          </p:nvSpPr>
          <p:spPr bwMode="auto">
            <a:xfrm>
              <a:off x="380999" y="1275461"/>
              <a:ext cx="3546343" cy="3988479"/>
            </a:xfrm>
            <a:custGeom>
              <a:avLst/>
              <a:gdLst>
                <a:gd name="T0" fmla="*/ 125 w 3149"/>
                <a:gd name="T1" fmla="*/ 0 h 5005"/>
                <a:gd name="T2" fmla="*/ 3024 w 3149"/>
                <a:gd name="T3" fmla="*/ 0 h 5005"/>
                <a:gd name="T4" fmla="*/ 3149 w 3149"/>
                <a:gd name="T5" fmla="*/ 125 h 5005"/>
                <a:gd name="T6" fmla="*/ 3149 w 3149"/>
                <a:gd name="T7" fmla="*/ 4880 h 5005"/>
                <a:gd name="T8" fmla="*/ 3024 w 3149"/>
                <a:gd name="T9" fmla="*/ 5005 h 5005"/>
                <a:gd name="T10" fmla="*/ 125 w 3149"/>
                <a:gd name="T11" fmla="*/ 5005 h 5005"/>
                <a:gd name="T12" fmla="*/ 0 w 3149"/>
                <a:gd name="T13" fmla="*/ 4880 h 5005"/>
                <a:gd name="T14" fmla="*/ 0 w 3149"/>
                <a:gd name="T15" fmla="*/ 125 h 5005"/>
                <a:gd name="T16" fmla="*/ 125 w 3149"/>
                <a:gd name="T17" fmla="*/ 0 h 50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49" h="5005">
                  <a:moveTo>
                    <a:pt x="125" y="0"/>
                  </a:moveTo>
                  <a:lnTo>
                    <a:pt x="3024" y="0"/>
                  </a:lnTo>
                  <a:cubicBezTo>
                    <a:pt x="3092" y="0"/>
                    <a:pt x="3149" y="56"/>
                    <a:pt x="3149" y="125"/>
                  </a:cubicBezTo>
                  <a:lnTo>
                    <a:pt x="3149" y="4880"/>
                  </a:lnTo>
                  <a:cubicBezTo>
                    <a:pt x="3149" y="4949"/>
                    <a:pt x="3092" y="5005"/>
                    <a:pt x="3024" y="5005"/>
                  </a:cubicBezTo>
                  <a:lnTo>
                    <a:pt x="125" y="5005"/>
                  </a:lnTo>
                  <a:cubicBezTo>
                    <a:pt x="56" y="5005"/>
                    <a:pt x="0" y="4949"/>
                    <a:pt x="0" y="4880"/>
                  </a:cubicBezTo>
                  <a:lnTo>
                    <a:pt x="0" y="125"/>
                  </a:lnTo>
                  <a:cubicBezTo>
                    <a:pt x="0" y="56"/>
                    <a:pt x="56" y="0"/>
                    <a:pt x="125" y="0"/>
                  </a:cubicBezTo>
                  <a:close/>
                </a:path>
              </a:pathLst>
            </a:custGeom>
            <a:solidFill>
              <a:srgbClr val="00B0F0"/>
            </a:solidFill>
            <a:ln w="10" cap="flat">
              <a:solidFill>
                <a:srgbClr val="FFFFFF">
                  <a:lumMod val="85000"/>
                </a:srgbClr>
              </a:solidFill>
              <a:prstDash val="solid"/>
              <a:miter lim="800000"/>
              <a:headEnd/>
              <a:tailEnd/>
            </a:ln>
          </p:spPr>
          <p:txBody>
            <a:bodyPr vert="horz" wrap="square" lIns="68571" tIns="34285" rIns="68571" bIns="34285"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dirty="0">
                <a:ln>
                  <a:noFill/>
                </a:ln>
                <a:solidFill>
                  <a:sysClr val="windowText" lastClr="000000"/>
                </a:solidFill>
                <a:effectLst/>
                <a:uLnTx/>
                <a:uFillTx/>
              </a:endParaRPr>
            </a:p>
          </p:txBody>
        </p:sp>
        <p:sp>
          <p:nvSpPr>
            <p:cNvPr id="16" name="Oval 18">
              <a:extLst>
                <a:ext uri="{FF2B5EF4-FFF2-40B4-BE49-F238E27FC236}">
                  <a16:creationId xmlns:a16="http://schemas.microsoft.com/office/drawing/2014/main" xmlns="" id="{27443F1D-DA9E-884F-84D6-201667D1A069}"/>
                </a:ext>
              </a:extLst>
            </p:cNvPr>
            <p:cNvSpPr>
              <a:spLocks noChangeArrowheads="1"/>
            </p:cNvSpPr>
            <p:nvPr/>
          </p:nvSpPr>
          <p:spPr bwMode="auto">
            <a:xfrm>
              <a:off x="1344314" y="1483369"/>
              <a:ext cx="1580882" cy="807525"/>
            </a:xfrm>
            <a:prstGeom prst="ellipse">
              <a:avLst/>
            </a:pr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sysClr val="windowText" lastClr="000000"/>
                </a:solidFill>
                <a:effectLst/>
                <a:uLnTx/>
                <a:uFillTx/>
              </a:endParaRPr>
            </a:p>
          </p:txBody>
        </p:sp>
        <p:sp>
          <p:nvSpPr>
            <p:cNvPr id="17" name="TextBox 27">
              <a:extLst>
                <a:ext uri="{FF2B5EF4-FFF2-40B4-BE49-F238E27FC236}">
                  <a16:creationId xmlns:a16="http://schemas.microsoft.com/office/drawing/2014/main" xmlns="" id="{62F4E7EA-E051-F849-B6AB-1743AB6E1896}"/>
                </a:ext>
              </a:extLst>
            </p:cNvPr>
            <p:cNvSpPr txBox="1"/>
            <p:nvPr/>
          </p:nvSpPr>
          <p:spPr>
            <a:xfrm>
              <a:off x="1363729" y="1716155"/>
              <a:ext cx="1624163" cy="34195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2400" b="1" i="0" u="none" strike="noStrike" kern="0" cap="none" spc="0" normalizeH="0" baseline="0" noProof="0" dirty="0">
                  <a:ln>
                    <a:noFill/>
                  </a:ln>
                  <a:effectLst/>
                  <a:uLnTx/>
                  <a:uFillTx/>
                  <a:latin typeface="Times New Roman" panose="02020603050405020304" pitchFamily="18" charset="0"/>
                  <a:ea typeface="SimSun" panose="02010600030101010101" pitchFamily="2" charset="-122"/>
                  <a:cs typeface="Times New Roman" panose="02020603050405020304" pitchFamily="18" charset="0"/>
                </a:rPr>
                <a:t>Cache</a:t>
              </a:r>
              <a:r>
                <a:rPr kumimoji="0" lang="zh-CN" altLang="en-US" sz="2400" b="1" i="0" u="none" strike="noStrike" kern="0" cap="none" spc="0" normalizeH="0" baseline="0" noProof="0" dirty="0">
                  <a:ln>
                    <a:noFill/>
                  </a:ln>
                  <a:effectLst/>
                  <a:uLnTx/>
                  <a:uFillTx/>
                  <a:latin typeface="Times New Roman" panose="02020603050405020304" pitchFamily="18" charset="0"/>
                  <a:ea typeface="SimSun" panose="02010600030101010101" pitchFamily="2" charset="-122"/>
                  <a:cs typeface="Times New Roman" panose="02020603050405020304" pitchFamily="18" charset="0"/>
                </a:rPr>
                <a:t>对齐</a:t>
              </a:r>
            </a:p>
          </p:txBody>
        </p:sp>
      </p:grpSp>
      <p:sp>
        <p:nvSpPr>
          <p:cNvPr id="4" name="文本框 3">
            <a:extLst>
              <a:ext uri="{FF2B5EF4-FFF2-40B4-BE49-F238E27FC236}">
                <a16:creationId xmlns:a16="http://schemas.microsoft.com/office/drawing/2014/main" xmlns="" id="{56362B82-7CF9-0945-9F58-9D186D94FE9F}"/>
              </a:ext>
            </a:extLst>
          </p:cNvPr>
          <p:cNvSpPr txBox="1"/>
          <p:nvPr/>
        </p:nvSpPr>
        <p:spPr>
          <a:xfrm>
            <a:off x="710636" y="3006105"/>
            <a:ext cx="3060700" cy="1113766"/>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kumimoji="1" lang="zh-CN" altLang="en-US" sz="2400" b="1" dirty="0">
                <a:latin typeface="SimSun" panose="02010600030101010101" pitchFamily="2" charset="-122"/>
                <a:ea typeface="SimSun" panose="02010600030101010101" pitchFamily="2" charset="-122"/>
              </a:rPr>
              <a:t>按行访问</a:t>
            </a:r>
            <a:endParaRPr kumimoji="1" lang="en-US" altLang="zh-CN" sz="2400" b="1" dirty="0">
              <a:latin typeface="SimSun" panose="02010600030101010101" pitchFamily="2" charset="-122"/>
              <a:ea typeface="SimSun" panose="02010600030101010101" pitchFamily="2" charset="-122"/>
            </a:endParaRPr>
          </a:p>
          <a:p>
            <a:pPr marL="342900" indent="-342900">
              <a:lnSpc>
                <a:spcPct val="150000"/>
              </a:lnSpc>
              <a:buFont typeface="Arial" panose="020B0604020202020204" pitchFamily="34" charset="0"/>
              <a:buChar char="•"/>
            </a:pPr>
            <a:r>
              <a:rPr kumimoji="1" lang="zh-CN" altLang="en-US" sz="2400" b="1" dirty="0">
                <a:latin typeface="SimSun" panose="02010600030101010101" pitchFamily="2" charset="-122"/>
                <a:ea typeface="SimSun" panose="02010600030101010101" pitchFamily="2" charset="-122"/>
              </a:rPr>
              <a:t>避免行间频繁切换</a:t>
            </a:r>
          </a:p>
        </p:txBody>
      </p:sp>
    </p:spTree>
    <p:extLst>
      <p:ext uri="{BB962C8B-B14F-4D97-AF65-F5344CB8AC3E}">
        <p14:creationId xmlns:p14="http://schemas.microsoft.com/office/powerpoint/2010/main" val="4253364561"/>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22" presetClass="entr" presetSubtype="8" fill="hold" nodeType="withEffect">
                                  <p:stCondLst>
                                    <p:cond delay="10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0"/>
          <p:cNvSpPr>
            <a:spLocks noChangeArrowheads="1"/>
          </p:cNvSpPr>
          <p:nvPr/>
        </p:nvSpPr>
        <p:spPr bwMode="auto">
          <a:xfrm>
            <a:off x="1850797" y="341873"/>
            <a:ext cx="151836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600" dirty="0">
                <a:solidFill>
                  <a:srgbClr val="00B0F0"/>
                </a:solidFill>
                <a:latin typeface="微软雅黑" pitchFamily="34" charset="-122"/>
                <a:ea typeface="微软雅黑" pitchFamily="34" charset="-122"/>
                <a:sym typeface="宋体" pitchFamily="2" charset="-122"/>
              </a:rPr>
              <a:t>参赛经验</a:t>
            </a:r>
          </a:p>
        </p:txBody>
      </p:sp>
      <p:grpSp>
        <p:nvGrpSpPr>
          <p:cNvPr id="3" name="组合 2"/>
          <p:cNvGrpSpPr/>
          <p:nvPr/>
        </p:nvGrpSpPr>
        <p:grpSpPr>
          <a:xfrm>
            <a:off x="0" y="542924"/>
            <a:ext cx="12190413" cy="53182"/>
            <a:chOff x="0" y="542924"/>
            <a:chExt cx="12190413" cy="53182"/>
          </a:xfrm>
        </p:grpSpPr>
        <p:sp>
          <p:nvSpPr>
            <p:cNvPr id="5" name="圆角矩形 39"/>
            <p:cNvSpPr>
              <a:spLocks noChangeArrowheads="1"/>
            </p:cNvSpPr>
            <p:nvPr/>
          </p:nvSpPr>
          <p:spPr bwMode="auto">
            <a:xfrm>
              <a:off x="4318586" y="550387"/>
              <a:ext cx="7871827" cy="45719"/>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sp>
          <p:nvSpPr>
            <p:cNvPr id="6" name="圆角矩形 39"/>
            <p:cNvSpPr>
              <a:spLocks noChangeArrowheads="1"/>
            </p:cNvSpPr>
            <p:nvPr/>
          </p:nvSpPr>
          <p:spPr bwMode="auto">
            <a:xfrm>
              <a:off x="0" y="542924"/>
              <a:ext cx="762000" cy="53181"/>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grpSp>
      <p:grpSp>
        <p:nvGrpSpPr>
          <p:cNvPr id="7" name="组合 6"/>
          <p:cNvGrpSpPr/>
          <p:nvPr/>
        </p:nvGrpSpPr>
        <p:grpSpPr>
          <a:xfrm>
            <a:off x="710636" y="218237"/>
            <a:ext cx="1201290" cy="755738"/>
            <a:chOff x="6404855" y="1211527"/>
            <a:chExt cx="1201290" cy="755738"/>
          </a:xfrm>
        </p:grpSpPr>
        <p:sp>
          <p:nvSpPr>
            <p:cNvPr id="8"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9" name="TextBox 8"/>
            <p:cNvSpPr txBox="1"/>
            <p:nvPr/>
          </p:nvSpPr>
          <p:spPr>
            <a:xfrm>
              <a:off x="6404855" y="1253660"/>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4</a:t>
              </a:r>
              <a:endParaRPr lang="zh-CN" altLang="en-US" sz="3600" b="1" spc="-300" dirty="0">
                <a:solidFill>
                  <a:schemeClr val="bg1"/>
                </a:solidFill>
                <a:latin typeface="微软雅黑" pitchFamily="34" charset="-122"/>
                <a:ea typeface="微软雅黑" pitchFamily="34" charset="-122"/>
              </a:endParaRPr>
            </a:p>
          </p:txBody>
        </p:sp>
      </p:grpSp>
      <p:sp>
        <p:nvSpPr>
          <p:cNvPr id="18" name="KSO_GN4">
            <a:extLst>
              <a:ext uri="{FF2B5EF4-FFF2-40B4-BE49-F238E27FC236}">
                <a16:creationId xmlns:a16="http://schemas.microsoft.com/office/drawing/2014/main" xmlns="" id="{8B7B841D-08DD-BE40-8E41-F492904DED8C}"/>
              </a:ext>
            </a:extLst>
          </p:cNvPr>
          <p:cNvSpPr>
            <a:spLocks noChangeArrowheads="1"/>
          </p:cNvSpPr>
          <p:nvPr/>
        </p:nvSpPr>
        <p:spPr bwMode="auto">
          <a:xfrm>
            <a:off x="1098151" y="1228760"/>
            <a:ext cx="2271010" cy="1296675"/>
          </a:xfrm>
          <a:prstGeom prst="ellipse">
            <a:avLst/>
          </a:prstGeom>
          <a:solidFill>
            <a:srgbClr val="00B0F0"/>
          </a:solidFill>
          <a:ln>
            <a:noFill/>
          </a:ln>
        </p:spPr>
        <p:txBody>
          <a:bodyPr lIns="0" tIns="0" rIns="0" bIns="0" anchor="ctr"/>
          <a:lstStyle>
            <a:lvl1pPr defTabSz="685800">
              <a:defRPr>
                <a:solidFill>
                  <a:schemeClr val="tx1"/>
                </a:solidFill>
                <a:latin typeface="Calibri" pitchFamily="34" charset="0"/>
                <a:ea typeface="微软雅黑" pitchFamily="34" charset="-122"/>
              </a:defRPr>
            </a:lvl1pPr>
            <a:lvl2pPr marL="742950" indent="-285750" defTabSz="685800">
              <a:defRPr>
                <a:solidFill>
                  <a:schemeClr val="tx1"/>
                </a:solidFill>
                <a:latin typeface="Calibri" pitchFamily="34" charset="0"/>
                <a:ea typeface="微软雅黑" pitchFamily="34" charset="-122"/>
              </a:defRPr>
            </a:lvl2pPr>
            <a:lvl3pPr marL="1143000" indent="-228600" defTabSz="685800">
              <a:defRPr>
                <a:solidFill>
                  <a:schemeClr val="tx1"/>
                </a:solidFill>
                <a:latin typeface="Calibri" pitchFamily="34" charset="0"/>
                <a:ea typeface="微软雅黑" pitchFamily="34" charset="-122"/>
              </a:defRPr>
            </a:lvl3pPr>
            <a:lvl4pPr marL="1600200" indent="-228600" defTabSz="685800">
              <a:defRPr>
                <a:solidFill>
                  <a:schemeClr val="tx1"/>
                </a:solidFill>
                <a:latin typeface="Calibri" pitchFamily="34" charset="0"/>
                <a:ea typeface="微软雅黑" pitchFamily="34" charset="-122"/>
              </a:defRPr>
            </a:lvl4pPr>
            <a:lvl5pPr marL="2057400" indent="-228600" defTabSz="685800">
              <a:defRPr>
                <a:solidFill>
                  <a:schemeClr val="tx1"/>
                </a:solidFill>
                <a:latin typeface="Calibri" pitchFamily="34" charset="0"/>
                <a:ea typeface="微软雅黑" pitchFamily="34" charset="-122"/>
              </a:defRPr>
            </a:lvl5pPr>
            <a:lvl6pPr marL="25146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marL="0" marR="0" lvl="0" indent="0" algn="ctr" defTabSz="685800" eaLnBrk="1" fontAlgn="auto" latinLnBrk="0" hangingPunct="1">
              <a:lnSpc>
                <a:spcPct val="130000"/>
              </a:lnSpc>
              <a:spcBef>
                <a:spcPts val="0"/>
              </a:spcBef>
              <a:spcAft>
                <a:spcPts val="0"/>
              </a:spcAft>
              <a:buClrTx/>
              <a:buSzTx/>
              <a:buFontTx/>
              <a:buNone/>
              <a:tabLst/>
              <a:defRPr/>
            </a:pPr>
            <a:r>
              <a:rPr kumimoji="0" lang="zh-CN" altLang="en-US"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rPr>
              <a:t>迎难而上</a:t>
            </a:r>
            <a:endParaRPr kumimoji="0" lang="en-US" altLang="zh-CN"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endParaRPr>
          </a:p>
        </p:txBody>
      </p:sp>
      <p:sp>
        <p:nvSpPr>
          <p:cNvPr id="19" name="KSO_GN4">
            <a:extLst>
              <a:ext uri="{FF2B5EF4-FFF2-40B4-BE49-F238E27FC236}">
                <a16:creationId xmlns:a16="http://schemas.microsoft.com/office/drawing/2014/main" xmlns="" id="{3FDD8BEE-A234-DC4F-93A7-88BC15F3BA46}"/>
              </a:ext>
            </a:extLst>
          </p:cNvPr>
          <p:cNvSpPr>
            <a:spLocks noChangeArrowheads="1"/>
          </p:cNvSpPr>
          <p:nvPr/>
        </p:nvSpPr>
        <p:spPr bwMode="auto">
          <a:xfrm>
            <a:off x="1098151" y="4144171"/>
            <a:ext cx="2271010" cy="1296675"/>
          </a:xfrm>
          <a:prstGeom prst="ellipse">
            <a:avLst/>
          </a:prstGeom>
          <a:solidFill>
            <a:srgbClr val="00B0F0"/>
          </a:solidFill>
          <a:ln>
            <a:noFill/>
          </a:ln>
        </p:spPr>
        <p:txBody>
          <a:bodyPr lIns="0" tIns="0" rIns="0" bIns="0" anchor="ctr"/>
          <a:lstStyle>
            <a:lvl1pPr defTabSz="685800">
              <a:defRPr>
                <a:solidFill>
                  <a:schemeClr val="tx1"/>
                </a:solidFill>
                <a:latin typeface="Calibri" pitchFamily="34" charset="0"/>
                <a:ea typeface="微软雅黑" pitchFamily="34" charset="-122"/>
              </a:defRPr>
            </a:lvl1pPr>
            <a:lvl2pPr marL="742950" indent="-285750" defTabSz="685800">
              <a:defRPr>
                <a:solidFill>
                  <a:schemeClr val="tx1"/>
                </a:solidFill>
                <a:latin typeface="Calibri" pitchFamily="34" charset="0"/>
                <a:ea typeface="微软雅黑" pitchFamily="34" charset="-122"/>
              </a:defRPr>
            </a:lvl2pPr>
            <a:lvl3pPr marL="1143000" indent="-228600" defTabSz="685800">
              <a:defRPr>
                <a:solidFill>
                  <a:schemeClr val="tx1"/>
                </a:solidFill>
                <a:latin typeface="Calibri" pitchFamily="34" charset="0"/>
                <a:ea typeface="微软雅黑" pitchFamily="34" charset="-122"/>
              </a:defRPr>
            </a:lvl3pPr>
            <a:lvl4pPr marL="1600200" indent="-228600" defTabSz="685800">
              <a:defRPr>
                <a:solidFill>
                  <a:schemeClr val="tx1"/>
                </a:solidFill>
                <a:latin typeface="Calibri" pitchFamily="34" charset="0"/>
                <a:ea typeface="微软雅黑" pitchFamily="34" charset="-122"/>
              </a:defRPr>
            </a:lvl4pPr>
            <a:lvl5pPr marL="2057400" indent="-228600" defTabSz="685800">
              <a:defRPr>
                <a:solidFill>
                  <a:schemeClr val="tx1"/>
                </a:solidFill>
                <a:latin typeface="Calibri" pitchFamily="34" charset="0"/>
                <a:ea typeface="微软雅黑" pitchFamily="34" charset="-122"/>
              </a:defRPr>
            </a:lvl5pPr>
            <a:lvl6pPr marL="25146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marL="0" marR="0" lvl="0" indent="0" algn="ctr" defTabSz="685800" eaLnBrk="1" fontAlgn="auto" latinLnBrk="0" hangingPunct="1">
              <a:lnSpc>
                <a:spcPct val="130000"/>
              </a:lnSpc>
              <a:spcBef>
                <a:spcPts val="0"/>
              </a:spcBef>
              <a:spcAft>
                <a:spcPts val="0"/>
              </a:spcAft>
              <a:buClrTx/>
              <a:buSzTx/>
              <a:buFontTx/>
              <a:buNone/>
              <a:tabLst/>
              <a:defRPr/>
            </a:pPr>
            <a:r>
              <a:rPr kumimoji="0" lang="zh-CN" altLang="en-US"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rPr>
              <a:t>平常心</a:t>
            </a:r>
            <a:endParaRPr kumimoji="0" lang="en-US" altLang="zh-CN"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endParaRPr>
          </a:p>
        </p:txBody>
      </p:sp>
      <p:sp>
        <p:nvSpPr>
          <p:cNvPr id="20" name="KSO_GN4">
            <a:extLst>
              <a:ext uri="{FF2B5EF4-FFF2-40B4-BE49-F238E27FC236}">
                <a16:creationId xmlns:a16="http://schemas.microsoft.com/office/drawing/2014/main" xmlns="" id="{C2F57524-D634-1747-8250-4E99BB113290}"/>
              </a:ext>
            </a:extLst>
          </p:cNvPr>
          <p:cNvSpPr>
            <a:spLocks noChangeArrowheads="1"/>
          </p:cNvSpPr>
          <p:nvPr/>
        </p:nvSpPr>
        <p:spPr bwMode="auto">
          <a:xfrm>
            <a:off x="8052502" y="3927634"/>
            <a:ext cx="2271010" cy="1296675"/>
          </a:xfrm>
          <a:prstGeom prst="ellipse">
            <a:avLst/>
          </a:prstGeom>
          <a:solidFill>
            <a:srgbClr val="00B0F0"/>
          </a:solidFill>
          <a:ln>
            <a:noFill/>
          </a:ln>
        </p:spPr>
        <p:txBody>
          <a:bodyPr lIns="0" tIns="0" rIns="0" bIns="0" anchor="ctr"/>
          <a:lstStyle>
            <a:lvl1pPr defTabSz="685800">
              <a:defRPr>
                <a:solidFill>
                  <a:schemeClr val="tx1"/>
                </a:solidFill>
                <a:latin typeface="Calibri" pitchFamily="34" charset="0"/>
                <a:ea typeface="微软雅黑" pitchFamily="34" charset="-122"/>
              </a:defRPr>
            </a:lvl1pPr>
            <a:lvl2pPr marL="742950" indent="-285750" defTabSz="685800">
              <a:defRPr>
                <a:solidFill>
                  <a:schemeClr val="tx1"/>
                </a:solidFill>
                <a:latin typeface="Calibri" pitchFamily="34" charset="0"/>
                <a:ea typeface="微软雅黑" pitchFamily="34" charset="-122"/>
              </a:defRPr>
            </a:lvl2pPr>
            <a:lvl3pPr marL="1143000" indent="-228600" defTabSz="685800">
              <a:defRPr>
                <a:solidFill>
                  <a:schemeClr val="tx1"/>
                </a:solidFill>
                <a:latin typeface="Calibri" pitchFamily="34" charset="0"/>
                <a:ea typeface="微软雅黑" pitchFamily="34" charset="-122"/>
              </a:defRPr>
            </a:lvl3pPr>
            <a:lvl4pPr marL="1600200" indent="-228600" defTabSz="685800">
              <a:defRPr>
                <a:solidFill>
                  <a:schemeClr val="tx1"/>
                </a:solidFill>
                <a:latin typeface="Calibri" pitchFamily="34" charset="0"/>
                <a:ea typeface="微软雅黑" pitchFamily="34" charset="-122"/>
              </a:defRPr>
            </a:lvl4pPr>
            <a:lvl5pPr marL="2057400" indent="-228600" defTabSz="685800">
              <a:defRPr>
                <a:solidFill>
                  <a:schemeClr val="tx1"/>
                </a:solidFill>
                <a:latin typeface="Calibri" pitchFamily="34" charset="0"/>
                <a:ea typeface="微软雅黑" pitchFamily="34" charset="-122"/>
              </a:defRPr>
            </a:lvl5pPr>
            <a:lvl6pPr marL="25146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marL="0" marR="0" lvl="0" indent="0" algn="ctr" defTabSz="685800" eaLnBrk="1" fontAlgn="auto" latinLnBrk="0" hangingPunct="1">
              <a:lnSpc>
                <a:spcPct val="130000"/>
              </a:lnSpc>
              <a:spcBef>
                <a:spcPts val="0"/>
              </a:spcBef>
              <a:spcAft>
                <a:spcPts val="0"/>
              </a:spcAft>
              <a:buClrTx/>
              <a:buSzTx/>
              <a:buFontTx/>
              <a:buNone/>
              <a:tabLst/>
              <a:defRPr/>
            </a:pPr>
            <a:r>
              <a:rPr kumimoji="0" lang="zh-CN" altLang="en-US"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rPr>
              <a:t>坚持</a:t>
            </a:r>
            <a:endParaRPr kumimoji="0" lang="en-US" altLang="zh-CN"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endParaRPr>
          </a:p>
        </p:txBody>
      </p:sp>
      <p:sp>
        <p:nvSpPr>
          <p:cNvPr id="21" name="KSO_GN4">
            <a:extLst>
              <a:ext uri="{FF2B5EF4-FFF2-40B4-BE49-F238E27FC236}">
                <a16:creationId xmlns:a16="http://schemas.microsoft.com/office/drawing/2014/main" xmlns="" id="{FE9A5F49-07C8-1B45-A0A8-34923486FDED}"/>
              </a:ext>
            </a:extLst>
          </p:cNvPr>
          <p:cNvSpPr>
            <a:spLocks noChangeArrowheads="1"/>
          </p:cNvSpPr>
          <p:nvPr/>
        </p:nvSpPr>
        <p:spPr bwMode="auto">
          <a:xfrm>
            <a:off x="3823402" y="2374995"/>
            <a:ext cx="3555298" cy="1296675"/>
          </a:xfrm>
          <a:prstGeom prst="ellipse">
            <a:avLst/>
          </a:prstGeom>
          <a:solidFill>
            <a:srgbClr val="00B0F0"/>
          </a:solidFill>
          <a:ln>
            <a:noFill/>
          </a:ln>
        </p:spPr>
        <p:txBody>
          <a:bodyPr lIns="0" tIns="0" rIns="0" bIns="0" anchor="ctr"/>
          <a:lstStyle>
            <a:lvl1pPr defTabSz="685800">
              <a:defRPr>
                <a:solidFill>
                  <a:schemeClr val="tx1"/>
                </a:solidFill>
                <a:latin typeface="Calibri" pitchFamily="34" charset="0"/>
                <a:ea typeface="微软雅黑" pitchFamily="34" charset="-122"/>
              </a:defRPr>
            </a:lvl1pPr>
            <a:lvl2pPr marL="742950" indent="-285750" defTabSz="685800">
              <a:defRPr>
                <a:solidFill>
                  <a:schemeClr val="tx1"/>
                </a:solidFill>
                <a:latin typeface="Calibri" pitchFamily="34" charset="0"/>
                <a:ea typeface="微软雅黑" pitchFamily="34" charset="-122"/>
              </a:defRPr>
            </a:lvl2pPr>
            <a:lvl3pPr marL="1143000" indent="-228600" defTabSz="685800">
              <a:defRPr>
                <a:solidFill>
                  <a:schemeClr val="tx1"/>
                </a:solidFill>
                <a:latin typeface="Calibri" pitchFamily="34" charset="0"/>
                <a:ea typeface="微软雅黑" pitchFamily="34" charset="-122"/>
              </a:defRPr>
            </a:lvl3pPr>
            <a:lvl4pPr marL="1600200" indent="-228600" defTabSz="685800">
              <a:defRPr>
                <a:solidFill>
                  <a:schemeClr val="tx1"/>
                </a:solidFill>
                <a:latin typeface="Calibri" pitchFamily="34" charset="0"/>
                <a:ea typeface="微软雅黑" pitchFamily="34" charset="-122"/>
              </a:defRPr>
            </a:lvl4pPr>
            <a:lvl5pPr marL="2057400" indent="-228600" defTabSz="685800">
              <a:defRPr>
                <a:solidFill>
                  <a:schemeClr val="tx1"/>
                </a:solidFill>
                <a:latin typeface="Calibri" pitchFamily="34" charset="0"/>
                <a:ea typeface="微软雅黑" pitchFamily="34" charset="-122"/>
              </a:defRPr>
            </a:lvl5pPr>
            <a:lvl6pPr marL="25146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marL="0" marR="0" lvl="0" indent="0" algn="ctr" defTabSz="685800" eaLnBrk="1" fontAlgn="auto" latinLnBrk="0" hangingPunct="1">
              <a:lnSpc>
                <a:spcPct val="130000"/>
              </a:lnSpc>
              <a:spcBef>
                <a:spcPts val="0"/>
              </a:spcBef>
              <a:spcAft>
                <a:spcPts val="0"/>
              </a:spcAft>
              <a:buClrTx/>
              <a:buSzTx/>
              <a:buFontTx/>
              <a:buNone/>
              <a:tabLst/>
              <a:defRPr/>
            </a:pPr>
            <a:r>
              <a:rPr kumimoji="0" lang="zh-CN" altLang="en-US"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rPr>
              <a:t>志同道合的队友</a:t>
            </a:r>
            <a:endParaRPr kumimoji="0" lang="en-US" altLang="zh-CN"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endParaRPr>
          </a:p>
        </p:txBody>
      </p:sp>
      <p:sp>
        <p:nvSpPr>
          <p:cNvPr id="22" name="KSO_GN4">
            <a:extLst>
              <a:ext uri="{FF2B5EF4-FFF2-40B4-BE49-F238E27FC236}">
                <a16:creationId xmlns:a16="http://schemas.microsoft.com/office/drawing/2014/main" xmlns="" id="{985055A0-C35D-AD41-8113-78A76581AC69}"/>
              </a:ext>
            </a:extLst>
          </p:cNvPr>
          <p:cNvSpPr>
            <a:spLocks noChangeArrowheads="1"/>
          </p:cNvSpPr>
          <p:nvPr/>
        </p:nvSpPr>
        <p:spPr bwMode="auto">
          <a:xfrm>
            <a:off x="7962015" y="1228879"/>
            <a:ext cx="2271010" cy="1296675"/>
          </a:xfrm>
          <a:prstGeom prst="ellipse">
            <a:avLst/>
          </a:prstGeom>
          <a:solidFill>
            <a:srgbClr val="00B0F0"/>
          </a:solidFill>
          <a:ln>
            <a:noFill/>
          </a:ln>
        </p:spPr>
        <p:txBody>
          <a:bodyPr lIns="0" tIns="0" rIns="0" bIns="0" anchor="ctr"/>
          <a:lstStyle>
            <a:lvl1pPr defTabSz="685800">
              <a:defRPr>
                <a:solidFill>
                  <a:schemeClr val="tx1"/>
                </a:solidFill>
                <a:latin typeface="Calibri" pitchFamily="34" charset="0"/>
                <a:ea typeface="微软雅黑" pitchFamily="34" charset="-122"/>
              </a:defRPr>
            </a:lvl1pPr>
            <a:lvl2pPr marL="742950" indent="-285750" defTabSz="685800">
              <a:defRPr>
                <a:solidFill>
                  <a:schemeClr val="tx1"/>
                </a:solidFill>
                <a:latin typeface="Calibri" pitchFamily="34" charset="0"/>
                <a:ea typeface="微软雅黑" pitchFamily="34" charset="-122"/>
              </a:defRPr>
            </a:lvl2pPr>
            <a:lvl3pPr marL="1143000" indent="-228600" defTabSz="685800">
              <a:defRPr>
                <a:solidFill>
                  <a:schemeClr val="tx1"/>
                </a:solidFill>
                <a:latin typeface="Calibri" pitchFamily="34" charset="0"/>
                <a:ea typeface="微软雅黑" pitchFamily="34" charset="-122"/>
              </a:defRPr>
            </a:lvl3pPr>
            <a:lvl4pPr marL="1600200" indent="-228600" defTabSz="685800">
              <a:defRPr>
                <a:solidFill>
                  <a:schemeClr val="tx1"/>
                </a:solidFill>
                <a:latin typeface="Calibri" pitchFamily="34" charset="0"/>
                <a:ea typeface="微软雅黑" pitchFamily="34" charset="-122"/>
              </a:defRPr>
            </a:lvl4pPr>
            <a:lvl5pPr marL="2057400" indent="-228600" defTabSz="685800">
              <a:defRPr>
                <a:solidFill>
                  <a:schemeClr val="tx1"/>
                </a:solidFill>
                <a:latin typeface="Calibri" pitchFamily="34" charset="0"/>
                <a:ea typeface="微软雅黑" pitchFamily="34" charset="-122"/>
              </a:defRPr>
            </a:lvl5pPr>
            <a:lvl6pPr marL="25146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marL="0" marR="0" lvl="0" indent="0" algn="ctr" defTabSz="685800" eaLnBrk="1" fontAlgn="auto" latinLnBrk="0" hangingPunct="1">
              <a:lnSpc>
                <a:spcPct val="130000"/>
              </a:lnSpc>
              <a:spcBef>
                <a:spcPts val="0"/>
              </a:spcBef>
              <a:spcAft>
                <a:spcPts val="0"/>
              </a:spcAft>
              <a:buClrTx/>
              <a:buSzTx/>
              <a:buFontTx/>
              <a:buNone/>
              <a:tabLst/>
              <a:defRPr/>
            </a:pPr>
            <a:r>
              <a:rPr kumimoji="0" lang="zh-CN" altLang="en-US"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rPr>
              <a:t>论坛，群</a:t>
            </a:r>
            <a:endParaRPr kumimoji="0" lang="en-US" altLang="zh-CN"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endParaRPr>
          </a:p>
        </p:txBody>
      </p:sp>
    </p:spTree>
    <p:extLst>
      <p:ext uri="{BB962C8B-B14F-4D97-AF65-F5344CB8AC3E}">
        <p14:creationId xmlns:p14="http://schemas.microsoft.com/office/powerpoint/2010/main" val="2759720781"/>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22" presetClass="entr" presetSubtype="8" fill="hold" nodeType="withEffect">
                                  <p:stCondLst>
                                    <p:cond delay="10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3" name="组合 182"/>
          <p:cNvGrpSpPr/>
          <p:nvPr/>
        </p:nvGrpSpPr>
        <p:grpSpPr>
          <a:xfrm flipH="1" flipV="1">
            <a:off x="-1450727" y="-2537420"/>
            <a:ext cx="6338876" cy="4424464"/>
            <a:chOff x="7174614" y="4856946"/>
            <a:chExt cx="6338876" cy="4424464"/>
          </a:xfrm>
        </p:grpSpPr>
        <p:sp>
          <p:nvSpPr>
            <p:cNvPr id="184" name="任意多边形 83"/>
            <p:cNvSpPr/>
            <p:nvPr/>
          </p:nvSpPr>
          <p:spPr bwMode="auto">
            <a:xfrm rot="16377237">
              <a:off x="10311463" y="4860180"/>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5" name="任意多边形 83"/>
            <p:cNvSpPr/>
            <p:nvPr/>
          </p:nvSpPr>
          <p:spPr bwMode="auto">
            <a:xfrm rot="16377237">
              <a:off x="7951590" y="5175010"/>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6" name="任意多边形 83"/>
            <p:cNvSpPr/>
            <p:nvPr/>
          </p:nvSpPr>
          <p:spPr bwMode="auto">
            <a:xfrm rot="16377237">
              <a:off x="7171380" y="6079382"/>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7" name="任意多边形 83"/>
            <p:cNvSpPr/>
            <p:nvPr/>
          </p:nvSpPr>
          <p:spPr bwMode="auto">
            <a:xfrm rot="17801937">
              <a:off x="9257697" y="4895516"/>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grpSp>
      <p:grpSp>
        <p:nvGrpSpPr>
          <p:cNvPr id="2" name="组合 1"/>
          <p:cNvGrpSpPr/>
          <p:nvPr/>
        </p:nvGrpSpPr>
        <p:grpSpPr>
          <a:xfrm>
            <a:off x="7313155" y="4975819"/>
            <a:ext cx="6338876" cy="4424464"/>
            <a:chOff x="7174614" y="4856946"/>
            <a:chExt cx="6338876" cy="4424464"/>
          </a:xfrm>
        </p:grpSpPr>
        <p:sp>
          <p:nvSpPr>
            <p:cNvPr id="179" name="任意多边形 83"/>
            <p:cNvSpPr/>
            <p:nvPr/>
          </p:nvSpPr>
          <p:spPr bwMode="auto">
            <a:xfrm rot="16377237">
              <a:off x="10311463" y="4860180"/>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0" name="任意多边形 83"/>
            <p:cNvSpPr/>
            <p:nvPr/>
          </p:nvSpPr>
          <p:spPr bwMode="auto">
            <a:xfrm rot="16377237">
              <a:off x="7951590" y="5175010"/>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1" name="任意多边形 83"/>
            <p:cNvSpPr/>
            <p:nvPr/>
          </p:nvSpPr>
          <p:spPr bwMode="auto">
            <a:xfrm rot="16377237">
              <a:off x="7171380" y="6079382"/>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2" name="任意多边形 83"/>
            <p:cNvSpPr/>
            <p:nvPr/>
          </p:nvSpPr>
          <p:spPr bwMode="auto">
            <a:xfrm rot="17801937">
              <a:off x="9257697" y="4895516"/>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grpSp>
      <p:sp>
        <p:nvSpPr>
          <p:cNvPr id="168" name="任意多边形 83"/>
          <p:cNvSpPr/>
          <p:nvPr/>
        </p:nvSpPr>
        <p:spPr bwMode="auto">
          <a:xfrm rot="16377237">
            <a:off x="2879423" y="1526154"/>
            <a:ext cx="1624201" cy="162092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54" name="任意多边形 83"/>
          <p:cNvSpPr/>
          <p:nvPr/>
        </p:nvSpPr>
        <p:spPr bwMode="auto">
          <a:xfrm rot="16377237">
            <a:off x="3822819" y="3200912"/>
            <a:ext cx="1619923" cy="1616657"/>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42" name="任意多边形 83"/>
          <p:cNvSpPr/>
          <p:nvPr/>
        </p:nvSpPr>
        <p:spPr bwMode="auto">
          <a:xfrm rot="16377237">
            <a:off x="1561513" y="2086768"/>
            <a:ext cx="1877338" cy="1873549"/>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39" name="任意多边形 83"/>
          <p:cNvSpPr/>
          <p:nvPr/>
        </p:nvSpPr>
        <p:spPr bwMode="auto">
          <a:xfrm rot="16377237">
            <a:off x="2508634" y="2010820"/>
            <a:ext cx="2637379" cy="2632058"/>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57" name="任意多边形 83"/>
          <p:cNvSpPr/>
          <p:nvPr/>
        </p:nvSpPr>
        <p:spPr bwMode="auto">
          <a:xfrm rot="5222763" flipH="1">
            <a:off x="4699376" y="1587515"/>
            <a:ext cx="390575" cy="389788"/>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60" name="任意多边形 83"/>
          <p:cNvSpPr/>
          <p:nvPr/>
        </p:nvSpPr>
        <p:spPr bwMode="auto">
          <a:xfrm rot="16377237">
            <a:off x="5132359" y="2014384"/>
            <a:ext cx="461589" cy="46066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9" name="任意多边形 83"/>
          <p:cNvSpPr/>
          <p:nvPr/>
        </p:nvSpPr>
        <p:spPr bwMode="auto">
          <a:xfrm rot="16377237">
            <a:off x="2196863" y="3422362"/>
            <a:ext cx="1619923" cy="1616657"/>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90" name="任意多边形 83"/>
          <p:cNvSpPr/>
          <p:nvPr/>
        </p:nvSpPr>
        <p:spPr bwMode="auto">
          <a:xfrm rot="5222763" flipH="1">
            <a:off x="2606837" y="5500724"/>
            <a:ext cx="390575" cy="389788"/>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91" name="任意多边形 83"/>
          <p:cNvSpPr/>
          <p:nvPr/>
        </p:nvSpPr>
        <p:spPr bwMode="auto">
          <a:xfrm rot="16377237">
            <a:off x="1685120" y="4985969"/>
            <a:ext cx="461589" cy="46066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2" name="矩形 31"/>
          <p:cNvSpPr/>
          <p:nvPr/>
        </p:nvSpPr>
        <p:spPr>
          <a:xfrm>
            <a:off x="6267072" y="4285727"/>
            <a:ext cx="5000752" cy="684803"/>
          </a:xfrm>
          <a:prstGeom prst="rect">
            <a:avLst/>
          </a:prstGeom>
        </p:spPr>
        <p:txBody>
          <a:bodyPr wrap="square" lIns="68580" tIns="34290" rIns="68580" bIns="34290">
            <a:spAutoFit/>
          </a:bodyPr>
          <a:lstStyle/>
          <a:p>
            <a:pPr algn="just"/>
            <a:r>
              <a:rPr lang="en-US" altLang="zh-CN" sz="1000" dirty="0">
                <a:solidFill>
                  <a:schemeClr val="bg1">
                    <a:lumMod val="50000"/>
                  </a:schemeClr>
                </a:solidFill>
                <a:latin typeface="Source Han Sans ExtraLight" panose="020B0200000000000000" pitchFamily="34" charset="-122"/>
                <a:ea typeface="Source Han Sans ExtraLight" panose="020B0200000000000000" pitchFamily="34" charset="-122"/>
                <a:cs typeface="Arial" panose="020B0604020202020204" pitchFamily="34" charset="0"/>
              </a:rPr>
              <a:t>The Concepts National Income And National Product Have Roughly The Same Value And Can Be Used Interchangeably If Our Interest Is In And Can Be Used Interchangeably If Our Interest Is In Their</a:t>
            </a:r>
          </a:p>
          <a:p>
            <a:pPr algn="just"/>
            <a:endParaRPr lang="en-US" altLang="zh-CN" sz="1000" dirty="0">
              <a:solidFill>
                <a:schemeClr val="bg1">
                  <a:lumMod val="50000"/>
                </a:schemeClr>
              </a:solidFill>
              <a:latin typeface="Source Han Sans ExtraLight" panose="020B0200000000000000" pitchFamily="34" charset="-122"/>
              <a:ea typeface="Source Han Sans ExtraLight" panose="020B0200000000000000" pitchFamily="34" charset="-122"/>
              <a:cs typeface="Arial" panose="020B0604020202020204" pitchFamily="34" charset="0"/>
            </a:endParaRPr>
          </a:p>
        </p:txBody>
      </p:sp>
      <p:sp>
        <p:nvSpPr>
          <p:cNvPr id="33" name="TextBox 42"/>
          <p:cNvSpPr txBox="1"/>
          <p:nvPr/>
        </p:nvSpPr>
        <p:spPr>
          <a:xfrm>
            <a:off x="6171872" y="2150454"/>
            <a:ext cx="5422807" cy="2031325"/>
          </a:xfrm>
          <a:prstGeom prst="rect">
            <a:avLst/>
          </a:prstGeom>
          <a:noFill/>
        </p:spPr>
        <p:txBody>
          <a:bodyPr wrap="square" rtlCol="0">
            <a:spAutoFit/>
          </a:bodyPr>
          <a:lstStyle/>
          <a:p>
            <a:r>
              <a:rPr lang="en-US" altLang="zh-CN" sz="6000" b="1" dirty="0">
                <a:solidFill>
                  <a:srgbClr val="00B0F0"/>
                </a:solidFill>
                <a:latin typeface="Impact MT Std" pitchFamily="34" charset="0"/>
                <a:ea typeface="微软雅黑" panose="020B0503020204020204" pitchFamily="34" charset="-122"/>
              </a:rPr>
              <a:t>THANK YOU</a:t>
            </a:r>
            <a:endParaRPr lang="en-US" altLang="zh-CN" sz="7200" b="1" spc="300" dirty="0">
              <a:solidFill>
                <a:srgbClr val="00B0F0"/>
              </a:solidFill>
              <a:latin typeface="微软雅黑" pitchFamily="34" charset="-122"/>
              <a:ea typeface="微软雅黑" pitchFamily="34" charset="-122"/>
            </a:endParaRPr>
          </a:p>
          <a:p>
            <a:r>
              <a:rPr lang="zh-CN" altLang="en-US" sz="6600" b="1" spc="300" dirty="0">
                <a:solidFill>
                  <a:srgbClr val="00B0F0"/>
                </a:solidFill>
                <a:latin typeface="微软雅黑" pitchFamily="34" charset="-122"/>
                <a:ea typeface="微软雅黑" pitchFamily="34" charset="-122"/>
              </a:rPr>
              <a:t>谢谢观看</a:t>
            </a:r>
            <a:endParaRPr lang="zh-CN" altLang="zh-CN" sz="6600" b="1" spc="300" dirty="0">
              <a:solidFill>
                <a:srgbClr val="00B0F0"/>
              </a:solidFill>
              <a:latin typeface="微软雅黑" pitchFamily="34" charset="-122"/>
              <a:ea typeface="微软雅黑" pitchFamily="34" charset="-122"/>
            </a:endParaRPr>
          </a:p>
        </p:txBody>
      </p:sp>
    </p:spTree>
    <p:extLst>
      <p:ext uri="{BB962C8B-B14F-4D97-AF65-F5344CB8AC3E}">
        <p14:creationId xmlns:p14="http://schemas.microsoft.com/office/powerpoint/2010/main" val="2782149452"/>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83"/>
                                        </p:tgtEl>
                                        <p:attrNameLst>
                                          <p:attrName>style.visibility</p:attrName>
                                        </p:attrNameLst>
                                      </p:cBhvr>
                                      <p:to>
                                        <p:strVal val="visible"/>
                                      </p:to>
                                    </p:set>
                                    <p:anim calcmode="lin" valueType="num">
                                      <p:cBhvr>
                                        <p:cTn id="7" dur="750" fill="hold"/>
                                        <p:tgtEl>
                                          <p:spTgt spid="183"/>
                                        </p:tgtEl>
                                        <p:attrNameLst>
                                          <p:attrName>ppt_w</p:attrName>
                                        </p:attrNameLst>
                                      </p:cBhvr>
                                      <p:tavLst>
                                        <p:tav tm="0">
                                          <p:val>
                                            <p:fltVal val="0"/>
                                          </p:val>
                                        </p:tav>
                                        <p:tav tm="100000">
                                          <p:val>
                                            <p:strVal val="#ppt_w"/>
                                          </p:val>
                                        </p:tav>
                                      </p:tavLst>
                                    </p:anim>
                                    <p:anim calcmode="lin" valueType="num">
                                      <p:cBhvr>
                                        <p:cTn id="8" dur="750" fill="hold"/>
                                        <p:tgtEl>
                                          <p:spTgt spid="183"/>
                                        </p:tgtEl>
                                        <p:attrNameLst>
                                          <p:attrName>ppt_h</p:attrName>
                                        </p:attrNameLst>
                                      </p:cBhvr>
                                      <p:tavLst>
                                        <p:tav tm="0">
                                          <p:val>
                                            <p:fltVal val="0"/>
                                          </p:val>
                                        </p:tav>
                                        <p:tav tm="100000">
                                          <p:val>
                                            <p:strVal val="#ppt_h"/>
                                          </p:val>
                                        </p:tav>
                                      </p:tavLst>
                                    </p:anim>
                                    <p:animEffect transition="in" filter="fade">
                                      <p:cBhvr>
                                        <p:cTn id="9" dur="750"/>
                                        <p:tgtEl>
                                          <p:spTgt spid="183"/>
                                        </p:tgtEl>
                                      </p:cBhvr>
                                    </p:animEffect>
                                  </p:childTnLst>
                                </p:cTn>
                              </p:par>
                              <p:par>
                                <p:cTn id="10" presetID="53" presetClass="entr" presetSubtype="16"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750" fill="hold"/>
                                        <p:tgtEl>
                                          <p:spTgt spid="2"/>
                                        </p:tgtEl>
                                        <p:attrNameLst>
                                          <p:attrName>ppt_w</p:attrName>
                                        </p:attrNameLst>
                                      </p:cBhvr>
                                      <p:tavLst>
                                        <p:tav tm="0">
                                          <p:val>
                                            <p:fltVal val="0"/>
                                          </p:val>
                                        </p:tav>
                                        <p:tav tm="100000">
                                          <p:val>
                                            <p:strVal val="#ppt_w"/>
                                          </p:val>
                                        </p:tav>
                                      </p:tavLst>
                                    </p:anim>
                                    <p:anim calcmode="lin" valueType="num">
                                      <p:cBhvr>
                                        <p:cTn id="13" dur="750" fill="hold"/>
                                        <p:tgtEl>
                                          <p:spTgt spid="2"/>
                                        </p:tgtEl>
                                        <p:attrNameLst>
                                          <p:attrName>ppt_h</p:attrName>
                                        </p:attrNameLst>
                                      </p:cBhvr>
                                      <p:tavLst>
                                        <p:tav tm="0">
                                          <p:val>
                                            <p:fltVal val="0"/>
                                          </p:val>
                                        </p:tav>
                                        <p:tav tm="100000">
                                          <p:val>
                                            <p:strVal val="#ppt_h"/>
                                          </p:val>
                                        </p:tav>
                                      </p:tavLst>
                                    </p:anim>
                                    <p:animEffect transition="in" filter="fade">
                                      <p:cBhvr>
                                        <p:cTn id="14" dur="750"/>
                                        <p:tgtEl>
                                          <p:spTgt spid="2"/>
                                        </p:tgtEl>
                                      </p:cBhvr>
                                    </p:animEffect>
                                  </p:childTnLst>
                                </p:cTn>
                              </p:par>
                            </p:childTnLst>
                          </p:cTn>
                        </p:par>
                        <p:par>
                          <p:cTn id="15" fill="hold">
                            <p:stCondLst>
                              <p:cond delay="750"/>
                            </p:stCondLst>
                            <p:childTnLst>
                              <p:par>
                                <p:cTn id="16" presetID="53" presetClass="entr" presetSubtype="16" fill="hold" grpId="0" nodeType="afterEffect">
                                  <p:stCondLst>
                                    <p:cond delay="0"/>
                                  </p:stCondLst>
                                  <p:childTnLst>
                                    <p:set>
                                      <p:cBhvr>
                                        <p:cTn id="17" dur="1" fill="hold">
                                          <p:stCondLst>
                                            <p:cond delay="0"/>
                                          </p:stCondLst>
                                        </p:cTn>
                                        <p:tgtEl>
                                          <p:spTgt spid="168"/>
                                        </p:tgtEl>
                                        <p:attrNameLst>
                                          <p:attrName>style.visibility</p:attrName>
                                        </p:attrNameLst>
                                      </p:cBhvr>
                                      <p:to>
                                        <p:strVal val="visible"/>
                                      </p:to>
                                    </p:set>
                                    <p:anim calcmode="lin" valueType="num">
                                      <p:cBhvr>
                                        <p:cTn id="18" dur="1000" fill="hold"/>
                                        <p:tgtEl>
                                          <p:spTgt spid="168"/>
                                        </p:tgtEl>
                                        <p:attrNameLst>
                                          <p:attrName>ppt_w</p:attrName>
                                        </p:attrNameLst>
                                      </p:cBhvr>
                                      <p:tavLst>
                                        <p:tav tm="0">
                                          <p:val>
                                            <p:fltVal val="0"/>
                                          </p:val>
                                        </p:tav>
                                        <p:tav tm="100000">
                                          <p:val>
                                            <p:strVal val="#ppt_w"/>
                                          </p:val>
                                        </p:tav>
                                      </p:tavLst>
                                    </p:anim>
                                    <p:anim calcmode="lin" valueType="num">
                                      <p:cBhvr>
                                        <p:cTn id="19" dur="1000" fill="hold"/>
                                        <p:tgtEl>
                                          <p:spTgt spid="168"/>
                                        </p:tgtEl>
                                        <p:attrNameLst>
                                          <p:attrName>ppt_h</p:attrName>
                                        </p:attrNameLst>
                                      </p:cBhvr>
                                      <p:tavLst>
                                        <p:tav tm="0">
                                          <p:val>
                                            <p:fltVal val="0"/>
                                          </p:val>
                                        </p:tav>
                                        <p:tav tm="100000">
                                          <p:val>
                                            <p:strVal val="#ppt_h"/>
                                          </p:val>
                                        </p:tav>
                                      </p:tavLst>
                                    </p:anim>
                                    <p:animEffect transition="in" filter="fade">
                                      <p:cBhvr>
                                        <p:cTn id="20" dur="1000"/>
                                        <p:tgtEl>
                                          <p:spTgt spid="168"/>
                                        </p:tgtEl>
                                      </p:cBhvr>
                                    </p:animEffect>
                                  </p:childTnLst>
                                </p:cTn>
                              </p:par>
                              <p:par>
                                <p:cTn id="21" presetID="53" presetClass="entr" presetSubtype="16" fill="hold" grpId="0" nodeType="withEffect">
                                  <p:stCondLst>
                                    <p:cond delay="225"/>
                                  </p:stCondLst>
                                  <p:childTnLst>
                                    <p:set>
                                      <p:cBhvr>
                                        <p:cTn id="22" dur="1" fill="hold">
                                          <p:stCondLst>
                                            <p:cond delay="0"/>
                                          </p:stCondLst>
                                        </p:cTn>
                                        <p:tgtEl>
                                          <p:spTgt spid="154"/>
                                        </p:tgtEl>
                                        <p:attrNameLst>
                                          <p:attrName>style.visibility</p:attrName>
                                        </p:attrNameLst>
                                      </p:cBhvr>
                                      <p:to>
                                        <p:strVal val="visible"/>
                                      </p:to>
                                    </p:set>
                                    <p:anim calcmode="lin" valueType="num">
                                      <p:cBhvr>
                                        <p:cTn id="23" dur="1000" fill="hold"/>
                                        <p:tgtEl>
                                          <p:spTgt spid="154"/>
                                        </p:tgtEl>
                                        <p:attrNameLst>
                                          <p:attrName>ppt_w</p:attrName>
                                        </p:attrNameLst>
                                      </p:cBhvr>
                                      <p:tavLst>
                                        <p:tav tm="0">
                                          <p:val>
                                            <p:fltVal val="0"/>
                                          </p:val>
                                        </p:tav>
                                        <p:tav tm="100000">
                                          <p:val>
                                            <p:strVal val="#ppt_w"/>
                                          </p:val>
                                        </p:tav>
                                      </p:tavLst>
                                    </p:anim>
                                    <p:anim calcmode="lin" valueType="num">
                                      <p:cBhvr>
                                        <p:cTn id="24" dur="1000" fill="hold"/>
                                        <p:tgtEl>
                                          <p:spTgt spid="154"/>
                                        </p:tgtEl>
                                        <p:attrNameLst>
                                          <p:attrName>ppt_h</p:attrName>
                                        </p:attrNameLst>
                                      </p:cBhvr>
                                      <p:tavLst>
                                        <p:tav tm="0">
                                          <p:val>
                                            <p:fltVal val="0"/>
                                          </p:val>
                                        </p:tav>
                                        <p:tav tm="100000">
                                          <p:val>
                                            <p:strVal val="#ppt_h"/>
                                          </p:val>
                                        </p:tav>
                                      </p:tavLst>
                                    </p:anim>
                                    <p:animEffect transition="in" filter="fade">
                                      <p:cBhvr>
                                        <p:cTn id="25" dur="1000"/>
                                        <p:tgtEl>
                                          <p:spTgt spid="154"/>
                                        </p:tgtEl>
                                      </p:cBhvr>
                                    </p:animEffect>
                                  </p:childTnLst>
                                </p:cTn>
                              </p:par>
                              <p:par>
                                <p:cTn id="26" presetID="53" presetClass="entr" presetSubtype="16" fill="hold" grpId="0" nodeType="withEffect">
                                  <p:stCondLst>
                                    <p:cond delay="125"/>
                                  </p:stCondLst>
                                  <p:childTnLst>
                                    <p:set>
                                      <p:cBhvr>
                                        <p:cTn id="27" dur="1" fill="hold">
                                          <p:stCondLst>
                                            <p:cond delay="0"/>
                                          </p:stCondLst>
                                        </p:cTn>
                                        <p:tgtEl>
                                          <p:spTgt spid="142"/>
                                        </p:tgtEl>
                                        <p:attrNameLst>
                                          <p:attrName>style.visibility</p:attrName>
                                        </p:attrNameLst>
                                      </p:cBhvr>
                                      <p:to>
                                        <p:strVal val="visible"/>
                                      </p:to>
                                    </p:set>
                                    <p:anim calcmode="lin" valueType="num">
                                      <p:cBhvr>
                                        <p:cTn id="28" dur="1000" fill="hold"/>
                                        <p:tgtEl>
                                          <p:spTgt spid="142"/>
                                        </p:tgtEl>
                                        <p:attrNameLst>
                                          <p:attrName>ppt_w</p:attrName>
                                        </p:attrNameLst>
                                      </p:cBhvr>
                                      <p:tavLst>
                                        <p:tav tm="0">
                                          <p:val>
                                            <p:fltVal val="0"/>
                                          </p:val>
                                        </p:tav>
                                        <p:tav tm="100000">
                                          <p:val>
                                            <p:strVal val="#ppt_w"/>
                                          </p:val>
                                        </p:tav>
                                      </p:tavLst>
                                    </p:anim>
                                    <p:anim calcmode="lin" valueType="num">
                                      <p:cBhvr>
                                        <p:cTn id="29" dur="1000" fill="hold"/>
                                        <p:tgtEl>
                                          <p:spTgt spid="142"/>
                                        </p:tgtEl>
                                        <p:attrNameLst>
                                          <p:attrName>ppt_h</p:attrName>
                                        </p:attrNameLst>
                                      </p:cBhvr>
                                      <p:tavLst>
                                        <p:tav tm="0">
                                          <p:val>
                                            <p:fltVal val="0"/>
                                          </p:val>
                                        </p:tav>
                                        <p:tav tm="100000">
                                          <p:val>
                                            <p:strVal val="#ppt_h"/>
                                          </p:val>
                                        </p:tav>
                                      </p:tavLst>
                                    </p:anim>
                                    <p:animEffect transition="in" filter="fade">
                                      <p:cBhvr>
                                        <p:cTn id="30" dur="1000"/>
                                        <p:tgtEl>
                                          <p:spTgt spid="142"/>
                                        </p:tgtEl>
                                      </p:cBhvr>
                                    </p:animEffect>
                                  </p:childTnLst>
                                </p:cTn>
                              </p:par>
                              <p:par>
                                <p:cTn id="31" presetID="53" presetClass="entr" presetSubtype="16" fill="hold" grpId="0" nodeType="withEffect">
                                  <p:stCondLst>
                                    <p:cond delay="225"/>
                                  </p:stCondLst>
                                  <p:childTnLst>
                                    <p:set>
                                      <p:cBhvr>
                                        <p:cTn id="32" dur="1" fill="hold">
                                          <p:stCondLst>
                                            <p:cond delay="0"/>
                                          </p:stCondLst>
                                        </p:cTn>
                                        <p:tgtEl>
                                          <p:spTgt spid="139"/>
                                        </p:tgtEl>
                                        <p:attrNameLst>
                                          <p:attrName>style.visibility</p:attrName>
                                        </p:attrNameLst>
                                      </p:cBhvr>
                                      <p:to>
                                        <p:strVal val="visible"/>
                                      </p:to>
                                    </p:set>
                                    <p:anim calcmode="lin" valueType="num">
                                      <p:cBhvr>
                                        <p:cTn id="33" dur="1000" fill="hold"/>
                                        <p:tgtEl>
                                          <p:spTgt spid="139"/>
                                        </p:tgtEl>
                                        <p:attrNameLst>
                                          <p:attrName>ppt_w</p:attrName>
                                        </p:attrNameLst>
                                      </p:cBhvr>
                                      <p:tavLst>
                                        <p:tav tm="0">
                                          <p:val>
                                            <p:fltVal val="0"/>
                                          </p:val>
                                        </p:tav>
                                        <p:tav tm="100000">
                                          <p:val>
                                            <p:strVal val="#ppt_w"/>
                                          </p:val>
                                        </p:tav>
                                      </p:tavLst>
                                    </p:anim>
                                    <p:anim calcmode="lin" valueType="num">
                                      <p:cBhvr>
                                        <p:cTn id="34" dur="1000" fill="hold"/>
                                        <p:tgtEl>
                                          <p:spTgt spid="139"/>
                                        </p:tgtEl>
                                        <p:attrNameLst>
                                          <p:attrName>ppt_h</p:attrName>
                                        </p:attrNameLst>
                                      </p:cBhvr>
                                      <p:tavLst>
                                        <p:tav tm="0">
                                          <p:val>
                                            <p:fltVal val="0"/>
                                          </p:val>
                                        </p:tav>
                                        <p:tav tm="100000">
                                          <p:val>
                                            <p:strVal val="#ppt_h"/>
                                          </p:val>
                                        </p:tav>
                                      </p:tavLst>
                                    </p:anim>
                                    <p:animEffect transition="in" filter="fade">
                                      <p:cBhvr>
                                        <p:cTn id="35" dur="1000"/>
                                        <p:tgtEl>
                                          <p:spTgt spid="139"/>
                                        </p:tgtEl>
                                      </p:cBhvr>
                                    </p:animEffect>
                                  </p:childTnLst>
                                </p:cTn>
                              </p:par>
                              <p:par>
                                <p:cTn id="36" presetID="53" presetClass="entr" presetSubtype="16" fill="hold" grpId="0" nodeType="withEffect">
                                  <p:stCondLst>
                                    <p:cond delay="225"/>
                                  </p:stCondLst>
                                  <p:childTnLst>
                                    <p:set>
                                      <p:cBhvr>
                                        <p:cTn id="37" dur="1" fill="hold">
                                          <p:stCondLst>
                                            <p:cond delay="0"/>
                                          </p:stCondLst>
                                        </p:cTn>
                                        <p:tgtEl>
                                          <p:spTgt spid="157"/>
                                        </p:tgtEl>
                                        <p:attrNameLst>
                                          <p:attrName>style.visibility</p:attrName>
                                        </p:attrNameLst>
                                      </p:cBhvr>
                                      <p:to>
                                        <p:strVal val="visible"/>
                                      </p:to>
                                    </p:set>
                                    <p:anim calcmode="lin" valueType="num">
                                      <p:cBhvr>
                                        <p:cTn id="38" dur="1000" fill="hold"/>
                                        <p:tgtEl>
                                          <p:spTgt spid="157"/>
                                        </p:tgtEl>
                                        <p:attrNameLst>
                                          <p:attrName>ppt_w</p:attrName>
                                        </p:attrNameLst>
                                      </p:cBhvr>
                                      <p:tavLst>
                                        <p:tav tm="0">
                                          <p:val>
                                            <p:fltVal val="0"/>
                                          </p:val>
                                        </p:tav>
                                        <p:tav tm="100000">
                                          <p:val>
                                            <p:strVal val="#ppt_w"/>
                                          </p:val>
                                        </p:tav>
                                      </p:tavLst>
                                    </p:anim>
                                    <p:anim calcmode="lin" valueType="num">
                                      <p:cBhvr>
                                        <p:cTn id="39" dur="1000" fill="hold"/>
                                        <p:tgtEl>
                                          <p:spTgt spid="157"/>
                                        </p:tgtEl>
                                        <p:attrNameLst>
                                          <p:attrName>ppt_h</p:attrName>
                                        </p:attrNameLst>
                                      </p:cBhvr>
                                      <p:tavLst>
                                        <p:tav tm="0">
                                          <p:val>
                                            <p:fltVal val="0"/>
                                          </p:val>
                                        </p:tav>
                                        <p:tav tm="100000">
                                          <p:val>
                                            <p:strVal val="#ppt_h"/>
                                          </p:val>
                                        </p:tav>
                                      </p:tavLst>
                                    </p:anim>
                                    <p:animEffect transition="in" filter="fade">
                                      <p:cBhvr>
                                        <p:cTn id="40" dur="1000"/>
                                        <p:tgtEl>
                                          <p:spTgt spid="157"/>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160"/>
                                        </p:tgtEl>
                                        <p:attrNameLst>
                                          <p:attrName>style.visibility</p:attrName>
                                        </p:attrNameLst>
                                      </p:cBhvr>
                                      <p:to>
                                        <p:strVal val="visible"/>
                                      </p:to>
                                    </p:set>
                                    <p:anim calcmode="lin" valueType="num">
                                      <p:cBhvr>
                                        <p:cTn id="43" dur="1000" fill="hold"/>
                                        <p:tgtEl>
                                          <p:spTgt spid="160"/>
                                        </p:tgtEl>
                                        <p:attrNameLst>
                                          <p:attrName>ppt_w</p:attrName>
                                        </p:attrNameLst>
                                      </p:cBhvr>
                                      <p:tavLst>
                                        <p:tav tm="0">
                                          <p:val>
                                            <p:fltVal val="0"/>
                                          </p:val>
                                        </p:tav>
                                        <p:tav tm="100000">
                                          <p:val>
                                            <p:strVal val="#ppt_w"/>
                                          </p:val>
                                        </p:tav>
                                      </p:tavLst>
                                    </p:anim>
                                    <p:anim calcmode="lin" valueType="num">
                                      <p:cBhvr>
                                        <p:cTn id="44" dur="1000" fill="hold"/>
                                        <p:tgtEl>
                                          <p:spTgt spid="160"/>
                                        </p:tgtEl>
                                        <p:attrNameLst>
                                          <p:attrName>ppt_h</p:attrName>
                                        </p:attrNameLst>
                                      </p:cBhvr>
                                      <p:tavLst>
                                        <p:tav tm="0">
                                          <p:val>
                                            <p:fltVal val="0"/>
                                          </p:val>
                                        </p:tav>
                                        <p:tav tm="100000">
                                          <p:val>
                                            <p:strVal val="#ppt_h"/>
                                          </p:val>
                                        </p:tav>
                                      </p:tavLst>
                                    </p:anim>
                                    <p:animEffect transition="in" filter="fade">
                                      <p:cBhvr>
                                        <p:cTn id="45" dur="1000"/>
                                        <p:tgtEl>
                                          <p:spTgt spid="160"/>
                                        </p:tgtEl>
                                      </p:cBhvr>
                                    </p:animEffect>
                                  </p:childTnLst>
                                </p:cTn>
                              </p:par>
                              <p:par>
                                <p:cTn id="46" presetID="53" presetClass="entr" presetSubtype="16" fill="hold" grpId="0" nodeType="withEffect">
                                  <p:stCondLst>
                                    <p:cond delay="125"/>
                                  </p:stCondLst>
                                  <p:childTnLst>
                                    <p:set>
                                      <p:cBhvr>
                                        <p:cTn id="47" dur="1" fill="hold">
                                          <p:stCondLst>
                                            <p:cond delay="0"/>
                                          </p:stCondLst>
                                        </p:cTn>
                                        <p:tgtEl>
                                          <p:spTgt spid="189"/>
                                        </p:tgtEl>
                                        <p:attrNameLst>
                                          <p:attrName>style.visibility</p:attrName>
                                        </p:attrNameLst>
                                      </p:cBhvr>
                                      <p:to>
                                        <p:strVal val="visible"/>
                                      </p:to>
                                    </p:set>
                                    <p:anim calcmode="lin" valueType="num">
                                      <p:cBhvr>
                                        <p:cTn id="48" dur="1000" fill="hold"/>
                                        <p:tgtEl>
                                          <p:spTgt spid="189"/>
                                        </p:tgtEl>
                                        <p:attrNameLst>
                                          <p:attrName>ppt_w</p:attrName>
                                        </p:attrNameLst>
                                      </p:cBhvr>
                                      <p:tavLst>
                                        <p:tav tm="0">
                                          <p:val>
                                            <p:fltVal val="0"/>
                                          </p:val>
                                        </p:tav>
                                        <p:tav tm="100000">
                                          <p:val>
                                            <p:strVal val="#ppt_w"/>
                                          </p:val>
                                        </p:tav>
                                      </p:tavLst>
                                    </p:anim>
                                    <p:anim calcmode="lin" valueType="num">
                                      <p:cBhvr>
                                        <p:cTn id="49" dur="1000" fill="hold"/>
                                        <p:tgtEl>
                                          <p:spTgt spid="189"/>
                                        </p:tgtEl>
                                        <p:attrNameLst>
                                          <p:attrName>ppt_h</p:attrName>
                                        </p:attrNameLst>
                                      </p:cBhvr>
                                      <p:tavLst>
                                        <p:tav tm="0">
                                          <p:val>
                                            <p:fltVal val="0"/>
                                          </p:val>
                                        </p:tav>
                                        <p:tav tm="100000">
                                          <p:val>
                                            <p:strVal val="#ppt_h"/>
                                          </p:val>
                                        </p:tav>
                                      </p:tavLst>
                                    </p:anim>
                                    <p:animEffect transition="in" filter="fade">
                                      <p:cBhvr>
                                        <p:cTn id="50" dur="1000"/>
                                        <p:tgtEl>
                                          <p:spTgt spid="189"/>
                                        </p:tgtEl>
                                      </p:cBhvr>
                                    </p:animEffect>
                                  </p:childTnLst>
                                </p:cTn>
                              </p:par>
                              <p:par>
                                <p:cTn id="51" presetID="53" presetClass="entr" presetSubtype="16" fill="hold" grpId="0" nodeType="withEffect">
                                  <p:stCondLst>
                                    <p:cond delay="325"/>
                                  </p:stCondLst>
                                  <p:childTnLst>
                                    <p:set>
                                      <p:cBhvr>
                                        <p:cTn id="52" dur="1" fill="hold">
                                          <p:stCondLst>
                                            <p:cond delay="0"/>
                                          </p:stCondLst>
                                        </p:cTn>
                                        <p:tgtEl>
                                          <p:spTgt spid="190"/>
                                        </p:tgtEl>
                                        <p:attrNameLst>
                                          <p:attrName>style.visibility</p:attrName>
                                        </p:attrNameLst>
                                      </p:cBhvr>
                                      <p:to>
                                        <p:strVal val="visible"/>
                                      </p:to>
                                    </p:set>
                                    <p:anim calcmode="lin" valueType="num">
                                      <p:cBhvr>
                                        <p:cTn id="53" dur="1000" fill="hold"/>
                                        <p:tgtEl>
                                          <p:spTgt spid="190"/>
                                        </p:tgtEl>
                                        <p:attrNameLst>
                                          <p:attrName>ppt_w</p:attrName>
                                        </p:attrNameLst>
                                      </p:cBhvr>
                                      <p:tavLst>
                                        <p:tav tm="0">
                                          <p:val>
                                            <p:fltVal val="0"/>
                                          </p:val>
                                        </p:tav>
                                        <p:tav tm="100000">
                                          <p:val>
                                            <p:strVal val="#ppt_w"/>
                                          </p:val>
                                        </p:tav>
                                      </p:tavLst>
                                    </p:anim>
                                    <p:anim calcmode="lin" valueType="num">
                                      <p:cBhvr>
                                        <p:cTn id="54" dur="1000" fill="hold"/>
                                        <p:tgtEl>
                                          <p:spTgt spid="190"/>
                                        </p:tgtEl>
                                        <p:attrNameLst>
                                          <p:attrName>ppt_h</p:attrName>
                                        </p:attrNameLst>
                                      </p:cBhvr>
                                      <p:tavLst>
                                        <p:tav tm="0">
                                          <p:val>
                                            <p:fltVal val="0"/>
                                          </p:val>
                                        </p:tav>
                                        <p:tav tm="100000">
                                          <p:val>
                                            <p:strVal val="#ppt_h"/>
                                          </p:val>
                                        </p:tav>
                                      </p:tavLst>
                                    </p:anim>
                                    <p:animEffect transition="in" filter="fade">
                                      <p:cBhvr>
                                        <p:cTn id="55" dur="1000"/>
                                        <p:tgtEl>
                                          <p:spTgt spid="190"/>
                                        </p:tgtEl>
                                      </p:cBhvr>
                                    </p:animEffect>
                                  </p:childTnLst>
                                </p:cTn>
                              </p:par>
                              <p:par>
                                <p:cTn id="56" presetID="53" presetClass="entr" presetSubtype="16" fill="hold" grpId="0" nodeType="withEffect">
                                  <p:stCondLst>
                                    <p:cond delay="125"/>
                                  </p:stCondLst>
                                  <p:childTnLst>
                                    <p:set>
                                      <p:cBhvr>
                                        <p:cTn id="57" dur="1" fill="hold">
                                          <p:stCondLst>
                                            <p:cond delay="0"/>
                                          </p:stCondLst>
                                        </p:cTn>
                                        <p:tgtEl>
                                          <p:spTgt spid="191"/>
                                        </p:tgtEl>
                                        <p:attrNameLst>
                                          <p:attrName>style.visibility</p:attrName>
                                        </p:attrNameLst>
                                      </p:cBhvr>
                                      <p:to>
                                        <p:strVal val="visible"/>
                                      </p:to>
                                    </p:set>
                                    <p:anim calcmode="lin" valueType="num">
                                      <p:cBhvr>
                                        <p:cTn id="58" dur="1000" fill="hold"/>
                                        <p:tgtEl>
                                          <p:spTgt spid="191"/>
                                        </p:tgtEl>
                                        <p:attrNameLst>
                                          <p:attrName>ppt_w</p:attrName>
                                        </p:attrNameLst>
                                      </p:cBhvr>
                                      <p:tavLst>
                                        <p:tav tm="0">
                                          <p:val>
                                            <p:fltVal val="0"/>
                                          </p:val>
                                        </p:tav>
                                        <p:tav tm="100000">
                                          <p:val>
                                            <p:strVal val="#ppt_w"/>
                                          </p:val>
                                        </p:tav>
                                      </p:tavLst>
                                    </p:anim>
                                    <p:anim calcmode="lin" valueType="num">
                                      <p:cBhvr>
                                        <p:cTn id="59" dur="1000" fill="hold"/>
                                        <p:tgtEl>
                                          <p:spTgt spid="191"/>
                                        </p:tgtEl>
                                        <p:attrNameLst>
                                          <p:attrName>ppt_h</p:attrName>
                                        </p:attrNameLst>
                                      </p:cBhvr>
                                      <p:tavLst>
                                        <p:tav tm="0">
                                          <p:val>
                                            <p:fltVal val="0"/>
                                          </p:val>
                                        </p:tav>
                                        <p:tav tm="100000">
                                          <p:val>
                                            <p:strVal val="#ppt_h"/>
                                          </p:val>
                                        </p:tav>
                                      </p:tavLst>
                                    </p:anim>
                                    <p:animEffect transition="in" filter="fade">
                                      <p:cBhvr>
                                        <p:cTn id="60" dur="1000"/>
                                        <p:tgtEl>
                                          <p:spTgt spid="191"/>
                                        </p:tgtEl>
                                      </p:cBhvr>
                                    </p:animEffect>
                                  </p:childTnLst>
                                </p:cTn>
                              </p:par>
                              <p:par>
                                <p:cTn id="61" presetID="56" presetClass="entr" presetSubtype="0" fill="hold" grpId="0" nodeType="withEffect">
                                  <p:stCondLst>
                                    <p:cond delay="200"/>
                                  </p:stCondLst>
                                  <p:iterate type="lt">
                                    <p:tmPct val="10000"/>
                                  </p:iterate>
                                  <p:childTnLst>
                                    <p:set>
                                      <p:cBhvr>
                                        <p:cTn id="62" dur="1" fill="hold">
                                          <p:stCondLst>
                                            <p:cond delay="0"/>
                                          </p:stCondLst>
                                        </p:cTn>
                                        <p:tgtEl>
                                          <p:spTgt spid="33"/>
                                        </p:tgtEl>
                                        <p:attrNameLst>
                                          <p:attrName>style.visibility</p:attrName>
                                        </p:attrNameLst>
                                      </p:cBhvr>
                                      <p:to>
                                        <p:strVal val="visible"/>
                                      </p:to>
                                    </p:set>
                                    <p:anim by="(-#ppt_w*2)" calcmode="lin" valueType="num">
                                      <p:cBhvr rctx="PPT">
                                        <p:cTn id="63" dur="250" autoRev="1" fill="hold">
                                          <p:stCondLst>
                                            <p:cond delay="0"/>
                                          </p:stCondLst>
                                        </p:cTn>
                                        <p:tgtEl>
                                          <p:spTgt spid="33"/>
                                        </p:tgtEl>
                                        <p:attrNameLst>
                                          <p:attrName>ppt_w</p:attrName>
                                        </p:attrNameLst>
                                      </p:cBhvr>
                                    </p:anim>
                                    <p:anim by="(#ppt_w*0.50)" calcmode="lin" valueType="num">
                                      <p:cBhvr>
                                        <p:cTn id="64" dur="250" decel="50000" autoRev="1" fill="hold">
                                          <p:stCondLst>
                                            <p:cond delay="0"/>
                                          </p:stCondLst>
                                        </p:cTn>
                                        <p:tgtEl>
                                          <p:spTgt spid="33"/>
                                        </p:tgtEl>
                                        <p:attrNameLst>
                                          <p:attrName>ppt_x</p:attrName>
                                        </p:attrNameLst>
                                      </p:cBhvr>
                                    </p:anim>
                                    <p:anim from="(-#ppt_h/2)" to="(#ppt_y)" calcmode="lin" valueType="num">
                                      <p:cBhvr>
                                        <p:cTn id="65" dur="500" fill="hold">
                                          <p:stCondLst>
                                            <p:cond delay="0"/>
                                          </p:stCondLst>
                                        </p:cTn>
                                        <p:tgtEl>
                                          <p:spTgt spid="33"/>
                                        </p:tgtEl>
                                        <p:attrNameLst>
                                          <p:attrName>ppt_y</p:attrName>
                                        </p:attrNameLst>
                                      </p:cBhvr>
                                    </p:anim>
                                    <p:animRot by="21600000">
                                      <p:cBhvr>
                                        <p:cTn id="66" dur="500" fill="hold">
                                          <p:stCondLst>
                                            <p:cond delay="0"/>
                                          </p:stCondLst>
                                        </p:cTn>
                                        <p:tgtEl>
                                          <p:spTgt spid="33"/>
                                        </p:tgtEl>
                                        <p:attrNameLst>
                                          <p:attrName>r</p:attrName>
                                        </p:attrNameLst>
                                      </p:cBhvr>
                                    </p:animRot>
                                  </p:childTnLst>
                                </p:cTn>
                              </p:par>
                              <p:par>
                                <p:cTn id="67" presetID="42" presetClass="entr" presetSubtype="0" fill="hold" grpId="0" nodeType="withEffect">
                                  <p:stCondLst>
                                    <p:cond delay="750"/>
                                  </p:stCondLst>
                                  <p:childTnLst>
                                    <p:set>
                                      <p:cBhvr>
                                        <p:cTn id="68" dur="1" fill="hold">
                                          <p:stCondLst>
                                            <p:cond delay="0"/>
                                          </p:stCondLst>
                                        </p:cTn>
                                        <p:tgtEl>
                                          <p:spTgt spid="32"/>
                                        </p:tgtEl>
                                        <p:attrNameLst>
                                          <p:attrName>style.visibility</p:attrName>
                                        </p:attrNameLst>
                                      </p:cBhvr>
                                      <p:to>
                                        <p:strVal val="visible"/>
                                      </p:to>
                                    </p:set>
                                    <p:animEffect transition="in" filter="fade">
                                      <p:cBhvr>
                                        <p:cTn id="69" dur="1000"/>
                                        <p:tgtEl>
                                          <p:spTgt spid="32"/>
                                        </p:tgtEl>
                                      </p:cBhvr>
                                    </p:animEffect>
                                    <p:anim calcmode="lin" valueType="num">
                                      <p:cBhvr>
                                        <p:cTn id="70" dur="1000" fill="hold"/>
                                        <p:tgtEl>
                                          <p:spTgt spid="32"/>
                                        </p:tgtEl>
                                        <p:attrNameLst>
                                          <p:attrName>ppt_x</p:attrName>
                                        </p:attrNameLst>
                                      </p:cBhvr>
                                      <p:tavLst>
                                        <p:tav tm="0">
                                          <p:val>
                                            <p:strVal val="#ppt_x"/>
                                          </p:val>
                                        </p:tav>
                                        <p:tav tm="100000">
                                          <p:val>
                                            <p:strVal val="#ppt_x"/>
                                          </p:val>
                                        </p:tav>
                                      </p:tavLst>
                                    </p:anim>
                                    <p:anim calcmode="lin" valueType="num">
                                      <p:cBhvr>
                                        <p:cTn id="71"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 grpId="0" animBg="1"/>
      <p:bldP spid="154" grpId="0" animBg="1"/>
      <p:bldP spid="142" grpId="0" animBg="1"/>
      <p:bldP spid="139" grpId="0" animBg="1"/>
      <p:bldP spid="157" grpId="0" animBg="1"/>
      <p:bldP spid="160" grpId="0" animBg="1"/>
      <p:bldP spid="189" grpId="0" animBg="1"/>
      <p:bldP spid="190" grpId="0" animBg="1"/>
      <p:bldP spid="191" grpId="0" animBg="1"/>
      <p:bldP spid="32" grpId="0"/>
      <p:bldP spid="3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前言"/>
          <p:cNvSpPr>
            <a:spLocks noChangeArrowheads="1"/>
          </p:cNvSpPr>
          <p:nvPr/>
        </p:nvSpPr>
        <p:spPr bwMode="auto">
          <a:xfrm>
            <a:off x="579524" y="336152"/>
            <a:ext cx="2298050" cy="738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12" tIns="60956" rIns="121912" bIns="6095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a:spcBef>
                <a:spcPct val="0"/>
              </a:spcBef>
              <a:buNone/>
            </a:pPr>
            <a:r>
              <a:rPr lang="zh-CN" altLang="en-US" sz="4000" b="1" dirty="0" smtClean="0">
                <a:solidFill>
                  <a:srgbClr val="00B0F0"/>
                </a:solidFill>
              </a:rPr>
              <a:t>个人介绍</a:t>
            </a:r>
            <a:endParaRPr lang="zh-CN" altLang="en-US" sz="3600" dirty="0">
              <a:solidFill>
                <a:srgbClr val="00B0F0"/>
              </a:solidFill>
              <a:latin typeface="Impact MT Std" pitchFamily="34" charset="0"/>
              <a:sym typeface="Impact" pitchFamily="34" charset="0"/>
            </a:endParaRPr>
          </a:p>
        </p:txBody>
      </p:sp>
      <p:grpSp>
        <p:nvGrpSpPr>
          <p:cNvPr id="39" name="组合 38">
            <a:extLst>
              <a:ext uri="{FF2B5EF4-FFF2-40B4-BE49-F238E27FC236}">
                <a16:creationId xmlns:a16="http://schemas.microsoft.com/office/drawing/2014/main" xmlns="" id="{EBCF7CD0-103B-469B-9497-6C5CDBB607AE}"/>
              </a:ext>
            </a:extLst>
          </p:cNvPr>
          <p:cNvGrpSpPr/>
          <p:nvPr/>
        </p:nvGrpSpPr>
        <p:grpSpPr>
          <a:xfrm>
            <a:off x="5840627" y="440442"/>
            <a:ext cx="5515682" cy="664373"/>
            <a:chOff x="1828530" y="1681108"/>
            <a:chExt cx="5515682" cy="664373"/>
          </a:xfrm>
        </p:grpSpPr>
        <p:sp>
          <p:nvSpPr>
            <p:cNvPr id="8" name="矩形 7"/>
            <p:cNvSpPr/>
            <p:nvPr/>
          </p:nvSpPr>
          <p:spPr>
            <a:xfrm>
              <a:off x="1828530" y="1681108"/>
              <a:ext cx="5515682" cy="664373"/>
            </a:xfrm>
            <a:prstGeom prst="rect">
              <a:avLst/>
            </a:prstGeom>
            <a:solidFill>
              <a:srgbClr val="00B0F0">
                <a:alpha val="6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TextBox 504"/>
            <p:cNvSpPr txBox="1"/>
            <p:nvPr/>
          </p:nvSpPr>
          <p:spPr>
            <a:xfrm>
              <a:off x="2002990" y="1689741"/>
              <a:ext cx="5117227" cy="581057"/>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algn="just">
                <a:lnSpc>
                  <a:spcPct val="150000"/>
                </a:lnSpc>
                <a:spcAft>
                  <a:spcPts val="1200"/>
                </a:spcAft>
              </a:pPr>
              <a:r>
                <a:rPr lang="zh-CN" altLang="en-US" sz="2400" dirty="0">
                  <a:solidFill>
                    <a:schemeClr val="bg1"/>
                  </a:solidFill>
                  <a:sym typeface="微软雅黑" pitchFamily="34" charset="-122"/>
                </a:rPr>
                <a:t>郝奇甲，研二，信息科学与技术</a:t>
              </a:r>
              <a:endParaRPr lang="en-US" altLang="zh-CN" dirty="0">
                <a:solidFill>
                  <a:schemeClr val="bg1"/>
                </a:solidFill>
                <a:sym typeface="微软雅黑" pitchFamily="34" charset="-122"/>
              </a:endParaRPr>
            </a:p>
          </p:txBody>
        </p:sp>
      </p:grpSp>
      <p:grpSp>
        <p:nvGrpSpPr>
          <p:cNvPr id="5" name="组合 4"/>
          <p:cNvGrpSpPr/>
          <p:nvPr/>
        </p:nvGrpSpPr>
        <p:grpSpPr>
          <a:xfrm>
            <a:off x="7313155" y="4975819"/>
            <a:ext cx="6338876" cy="4424464"/>
            <a:chOff x="7174614" y="4856946"/>
            <a:chExt cx="6338876" cy="4424464"/>
          </a:xfrm>
        </p:grpSpPr>
        <p:sp>
          <p:nvSpPr>
            <p:cNvPr id="6" name="任意多边形 83"/>
            <p:cNvSpPr/>
            <p:nvPr/>
          </p:nvSpPr>
          <p:spPr bwMode="auto">
            <a:xfrm rot="16377237">
              <a:off x="10311463" y="4860180"/>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7" name="任意多边形 83"/>
            <p:cNvSpPr/>
            <p:nvPr/>
          </p:nvSpPr>
          <p:spPr bwMode="auto">
            <a:xfrm rot="16377237">
              <a:off x="7951590" y="5175010"/>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1" name="任意多边形 83"/>
            <p:cNvSpPr/>
            <p:nvPr/>
          </p:nvSpPr>
          <p:spPr bwMode="auto">
            <a:xfrm rot="16377237">
              <a:off x="7171380" y="6079382"/>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2" name="任意多边形 83"/>
            <p:cNvSpPr/>
            <p:nvPr/>
          </p:nvSpPr>
          <p:spPr bwMode="auto">
            <a:xfrm rot="17801937">
              <a:off x="9257697" y="4895516"/>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grpSp>
      <p:sp>
        <p:nvSpPr>
          <p:cNvPr id="24" name="Rectangle 42">
            <a:extLst>
              <a:ext uri="{FF2B5EF4-FFF2-40B4-BE49-F238E27FC236}">
                <a16:creationId xmlns:a16="http://schemas.microsoft.com/office/drawing/2014/main" xmlns="" id="{45CF4DE8-FC5F-44DB-A435-264D57952E74}"/>
              </a:ext>
            </a:extLst>
          </p:cNvPr>
          <p:cNvSpPr/>
          <p:nvPr/>
        </p:nvSpPr>
        <p:spPr>
          <a:xfrm flipH="1">
            <a:off x="1036107" y="3887586"/>
            <a:ext cx="4151967" cy="972949"/>
          </a:xfrm>
          <a:prstGeom prst="rect">
            <a:avLst/>
          </a:prstGeom>
          <a:noFill/>
          <a:ln w="12700" cap="flat" cmpd="sng" algn="ctr">
            <a:noFill/>
            <a:prstDash val="solid"/>
          </a:ln>
          <a:effectLst/>
        </p:spPr>
        <p:txBody>
          <a:bodyPr lIns="91433" tIns="0" rIns="91433" bIns="0" rtlCol="0" anchor="t"/>
          <a:lstStyle/>
          <a:p>
            <a:pPr lvl="0">
              <a:defRPr/>
            </a:pPr>
            <a:endParaRPr lang="en-US" altLang="zh-CN" sz="1600" kern="0" dirty="0">
              <a:solidFill>
                <a:schemeClr val="bg1">
                  <a:lumMod val="50000"/>
                </a:schemeClr>
              </a:solidFill>
              <a:latin typeface="微软雅黑" pitchFamily="34" charset="-122"/>
              <a:ea typeface="微软雅黑" pitchFamily="34" charset="-122"/>
              <a:cs typeface="Arial" pitchFamily="34" charset="0"/>
            </a:endParaRPr>
          </a:p>
        </p:txBody>
      </p:sp>
      <p:sp>
        <p:nvSpPr>
          <p:cNvPr id="3" name="Rectangle 1">
            <a:extLst>
              <a:ext uri="{FF2B5EF4-FFF2-40B4-BE49-F238E27FC236}">
                <a16:creationId xmlns:a16="http://schemas.microsoft.com/office/drawing/2014/main" xmlns="" id="{CD9CBAA7-9272-470C-8188-4D7565655DFC}"/>
              </a:ext>
            </a:extLst>
          </p:cNvPr>
          <p:cNvSpPr>
            <a:spLocks noChangeArrowheads="1"/>
          </p:cNvSpPr>
          <p:nvPr/>
        </p:nvSpPr>
        <p:spPr bwMode="auto">
          <a:xfrm>
            <a:off x="0" y="-160133"/>
            <a:ext cx="65" cy="32026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42849"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40" name="矩形 39">
            <a:extLst>
              <a:ext uri="{FF2B5EF4-FFF2-40B4-BE49-F238E27FC236}">
                <a16:creationId xmlns:a16="http://schemas.microsoft.com/office/drawing/2014/main" xmlns="" id="{F687825F-88FC-4FFE-96FD-3067FF11363D}"/>
              </a:ext>
            </a:extLst>
          </p:cNvPr>
          <p:cNvSpPr/>
          <p:nvPr/>
        </p:nvSpPr>
        <p:spPr>
          <a:xfrm>
            <a:off x="3571330" y="4212687"/>
            <a:ext cx="184731" cy="456535"/>
          </a:xfrm>
          <a:prstGeom prst="rect">
            <a:avLst/>
          </a:prstGeom>
        </p:spPr>
        <p:txBody>
          <a:bodyPr wrap="none">
            <a:spAutoFit/>
          </a:bodyPr>
          <a:lstStyle/>
          <a:p>
            <a:pPr>
              <a:lnSpc>
                <a:spcPct val="150000"/>
              </a:lnSpc>
            </a:pPr>
            <a:endParaRPr lang="zh-CN" altLang="en-US" dirty="0">
              <a:solidFill>
                <a:srgbClr val="333333"/>
              </a:solidFill>
              <a:latin typeface="Arial" panose="020B0604020202020204" pitchFamily="34" charset="0"/>
            </a:endParaRPr>
          </a:p>
        </p:txBody>
      </p:sp>
      <p:grpSp>
        <p:nvGrpSpPr>
          <p:cNvPr id="65" name="组合 64">
            <a:extLst>
              <a:ext uri="{FF2B5EF4-FFF2-40B4-BE49-F238E27FC236}">
                <a16:creationId xmlns:a16="http://schemas.microsoft.com/office/drawing/2014/main" xmlns="" id="{C33715BE-909B-4F99-B664-5EF3B0526E6C}"/>
              </a:ext>
            </a:extLst>
          </p:cNvPr>
          <p:cNvGrpSpPr/>
          <p:nvPr/>
        </p:nvGrpSpPr>
        <p:grpSpPr>
          <a:xfrm>
            <a:off x="575412" y="1187820"/>
            <a:ext cx="10780897" cy="2593689"/>
            <a:chOff x="575412" y="1205988"/>
            <a:chExt cx="10780897" cy="836756"/>
          </a:xfrm>
        </p:grpSpPr>
        <p:sp>
          <p:nvSpPr>
            <p:cNvPr id="19" name="矩形 18">
              <a:extLst>
                <a:ext uri="{FF2B5EF4-FFF2-40B4-BE49-F238E27FC236}">
                  <a16:creationId xmlns:a16="http://schemas.microsoft.com/office/drawing/2014/main" xmlns="" id="{FF2C905F-B107-4312-8FD9-AEDBBA295383}"/>
                </a:ext>
              </a:extLst>
            </p:cNvPr>
            <p:cNvSpPr/>
            <p:nvPr/>
          </p:nvSpPr>
          <p:spPr>
            <a:xfrm>
              <a:off x="575412" y="1205988"/>
              <a:ext cx="10780897" cy="836756"/>
            </a:xfrm>
            <a:prstGeom prst="rect">
              <a:avLst/>
            </a:prstGeom>
            <a:solidFill>
              <a:srgbClr val="EFEFEF"/>
            </a:solidFill>
            <a:ln w="1905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dirty="0"/>
            </a:p>
          </p:txBody>
        </p:sp>
        <p:sp>
          <p:nvSpPr>
            <p:cNvPr id="42" name="矩形 41">
              <a:extLst>
                <a:ext uri="{FF2B5EF4-FFF2-40B4-BE49-F238E27FC236}">
                  <a16:creationId xmlns:a16="http://schemas.microsoft.com/office/drawing/2014/main" xmlns="" id="{3727B4CF-DA09-40F5-8BA7-F2E3C645431F}"/>
                </a:ext>
              </a:extLst>
            </p:cNvPr>
            <p:cNvSpPr/>
            <p:nvPr/>
          </p:nvSpPr>
          <p:spPr>
            <a:xfrm>
              <a:off x="3159222" y="1377622"/>
              <a:ext cx="7553299" cy="417670"/>
            </a:xfrm>
            <a:prstGeom prst="rect">
              <a:avLst/>
            </a:prstGeom>
          </p:spPr>
          <p:txBody>
            <a:bodyPr wrap="square">
              <a:spAutoFit/>
            </a:bodyPr>
            <a:lstStyle/>
            <a:p>
              <a:pPr>
                <a:lnSpc>
                  <a:spcPct val="150000"/>
                </a:lnSpc>
              </a:pPr>
              <a:r>
                <a:rPr lang="en-US" altLang="zh-CN" b="1" dirty="0">
                  <a:solidFill>
                    <a:srgbClr val="333333"/>
                  </a:solidFill>
                  <a:latin typeface="Arial" panose="020B0604020202020204" pitchFamily="34" charset="0"/>
                </a:rPr>
                <a:t>2019</a:t>
              </a:r>
              <a:r>
                <a:rPr lang="zh-CN" altLang="en-US" b="1" dirty="0">
                  <a:solidFill>
                    <a:srgbClr val="333333"/>
                  </a:solidFill>
                  <a:latin typeface="Arial" panose="020B0604020202020204" pitchFamily="34" charset="0"/>
                </a:rPr>
                <a:t>华为云鲲鹏开发者大赛</a:t>
              </a:r>
              <a:r>
                <a:rPr lang="zh-CN" altLang="zh-CN" b="1" dirty="0">
                  <a:solidFill>
                    <a:srgbClr val="333333"/>
                  </a:solidFill>
                  <a:latin typeface="Arial" panose="020B0604020202020204" pitchFamily="34" charset="0"/>
                </a:rPr>
                <a:t>——</a:t>
              </a:r>
              <a:r>
                <a:rPr lang="zh-CN" altLang="en-US" b="1" dirty="0">
                  <a:solidFill>
                    <a:srgbClr val="333333"/>
                  </a:solidFill>
                  <a:latin typeface="Arial" panose="020B0604020202020204" pitchFamily="34" charset="0"/>
                </a:rPr>
                <a:t>全国</a:t>
              </a:r>
              <a:r>
                <a:rPr lang="en-US" altLang="zh-CN" b="1" dirty="0">
                  <a:solidFill>
                    <a:srgbClr val="333333"/>
                  </a:solidFill>
                  <a:latin typeface="Arial" panose="020B0604020202020204" pitchFamily="34" charset="0"/>
                </a:rPr>
                <a:t>32</a:t>
              </a:r>
              <a:r>
                <a:rPr lang="zh-CN" altLang="en-US" b="1" dirty="0">
                  <a:solidFill>
                    <a:srgbClr val="333333"/>
                  </a:solidFill>
                  <a:latin typeface="Arial" panose="020B0604020202020204" pitchFamily="34" charset="0"/>
                </a:rPr>
                <a:t>强</a:t>
              </a:r>
              <a:endParaRPr lang="en-US" altLang="zh-CN" b="1" dirty="0">
                <a:solidFill>
                  <a:srgbClr val="333333"/>
                </a:solidFill>
                <a:latin typeface="Arial" panose="020B0604020202020204" pitchFamily="34" charset="0"/>
              </a:endParaRPr>
            </a:p>
            <a:p>
              <a:pPr>
                <a:lnSpc>
                  <a:spcPct val="150000"/>
                </a:lnSpc>
              </a:pPr>
              <a:r>
                <a:rPr lang="zh-CN" altLang="en-US" b="1" dirty="0">
                  <a:solidFill>
                    <a:srgbClr val="333333"/>
                  </a:solidFill>
                  <a:latin typeface="Arial" panose="020B0604020202020204" pitchFamily="34" charset="0"/>
                </a:rPr>
                <a:t>全球数据智能大赛</a:t>
              </a:r>
              <a:r>
                <a:rPr lang="en-US" altLang="zh-CN" b="1" dirty="0">
                  <a:solidFill>
                    <a:srgbClr val="333333"/>
                  </a:solidFill>
                  <a:latin typeface="Arial" panose="020B0604020202020204" pitchFamily="34" charset="0"/>
                </a:rPr>
                <a:t>-</a:t>
              </a:r>
              <a:r>
                <a:rPr lang="zh-CN" altLang="en-US" b="1" dirty="0">
                  <a:solidFill>
                    <a:srgbClr val="333333"/>
                  </a:solidFill>
                  <a:latin typeface="Arial" panose="020B0604020202020204" pitchFamily="34" charset="0"/>
                </a:rPr>
                <a:t>特色农作物精准种植创新赛算法赛</a:t>
              </a:r>
              <a:r>
                <a:rPr lang="zh-CN" altLang="zh-CN" b="1" dirty="0">
                  <a:solidFill>
                    <a:srgbClr val="333333"/>
                  </a:solidFill>
                  <a:latin typeface="Arial" panose="020B0604020202020204" pitchFamily="34" charset="0"/>
                </a:rPr>
                <a:t>—— </a:t>
              </a:r>
              <a:r>
                <a:rPr lang="en-US" altLang="zh-CN" b="1" dirty="0">
                  <a:solidFill>
                    <a:srgbClr val="333333"/>
                  </a:solidFill>
                  <a:latin typeface="Arial" panose="020B0604020202020204" pitchFamily="34" charset="0"/>
                </a:rPr>
                <a:t>31/719</a:t>
              </a:r>
            </a:p>
            <a:p>
              <a:pPr>
                <a:lnSpc>
                  <a:spcPct val="150000"/>
                </a:lnSpc>
              </a:pPr>
              <a:r>
                <a:rPr lang="en-US" altLang="zh-CN" b="1" dirty="0">
                  <a:solidFill>
                    <a:srgbClr val="333333"/>
                  </a:solidFill>
                  <a:latin typeface="Arial" panose="020B0604020202020204" pitchFamily="34" charset="0"/>
                </a:rPr>
                <a:t>2019</a:t>
              </a:r>
              <a:r>
                <a:rPr lang="zh-CN" altLang="zh-CN" b="1" dirty="0">
                  <a:solidFill>
                    <a:srgbClr val="333333"/>
                  </a:solidFill>
                  <a:latin typeface="Arial" panose="020B0604020202020204" pitchFamily="34" charset="0"/>
                </a:rPr>
                <a:t>华为软件精英挑战赛-智能世界-纵横——西北第</a:t>
              </a:r>
              <a:r>
                <a:rPr lang="en-US" altLang="zh-CN" b="1" dirty="0">
                  <a:solidFill>
                    <a:srgbClr val="333333"/>
                  </a:solidFill>
                  <a:latin typeface="Arial" panose="020B0604020202020204" pitchFamily="34" charset="0"/>
                </a:rPr>
                <a:t>4</a:t>
              </a:r>
              <a:r>
                <a:rPr lang="zh-CN" altLang="zh-CN" b="1" dirty="0">
                  <a:solidFill>
                    <a:srgbClr val="333333"/>
                  </a:solidFill>
                  <a:latin typeface="Arial" panose="020B0604020202020204" pitchFamily="34" charset="0"/>
                </a:rPr>
                <a:t>，全国</a:t>
              </a:r>
              <a:r>
                <a:rPr lang="en-US" altLang="zh-CN" b="1" dirty="0">
                  <a:solidFill>
                    <a:srgbClr val="333333"/>
                  </a:solidFill>
                  <a:latin typeface="Arial" panose="020B0604020202020204" pitchFamily="34" charset="0"/>
                </a:rPr>
                <a:t>32</a:t>
              </a:r>
            </a:p>
          </p:txBody>
        </p:sp>
        <p:sp>
          <p:nvSpPr>
            <p:cNvPr id="43" name="矩形 42">
              <a:extLst>
                <a:ext uri="{FF2B5EF4-FFF2-40B4-BE49-F238E27FC236}">
                  <a16:creationId xmlns:a16="http://schemas.microsoft.com/office/drawing/2014/main" xmlns="" id="{49AEDD47-FC32-40F4-8141-E1A96AA86CBC}"/>
                </a:ext>
              </a:extLst>
            </p:cNvPr>
            <p:cNvSpPr/>
            <p:nvPr/>
          </p:nvSpPr>
          <p:spPr>
            <a:xfrm>
              <a:off x="1126351" y="1477835"/>
              <a:ext cx="1793035" cy="149138"/>
            </a:xfrm>
            <a:prstGeom prst="rect">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grpSp>
      <p:sp>
        <p:nvSpPr>
          <p:cNvPr id="44" name="TextBox 56">
            <a:extLst>
              <a:ext uri="{FF2B5EF4-FFF2-40B4-BE49-F238E27FC236}">
                <a16:creationId xmlns:a16="http://schemas.microsoft.com/office/drawing/2014/main" xmlns="" id="{C74C6C3F-6A5D-4D6D-8C2D-1AAF26EF722D}"/>
              </a:ext>
            </a:extLst>
          </p:cNvPr>
          <p:cNvSpPr txBox="1"/>
          <p:nvPr/>
        </p:nvSpPr>
        <p:spPr>
          <a:xfrm>
            <a:off x="1364020" y="2021020"/>
            <a:ext cx="1251507" cy="400101"/>
          </a:xfrm>
          <a:prstGeom prst="rect">
            <a:avLst/>
          </a:prstGeom>
          <a:noFill/>
        </p:spPr>
        <p:txBody>
          <a:bodyPr wrap="square" lIns="91433" tIns="45716" rIns="91433" bIns="45716" rtlCol="0">
            <a:spAutoFit/>
          </a:bodyPr>
          <a:lstStyle/>
          <a:p>
            <a:r>
              <a:rPr lang="zh-CN" altLang="en-US" sz="2000" b="1" dirty="0">
                <a:solidFill>
                  <a:schemeClr val="bg1"/>
                </a:solidFill>
                <a:latin typeface="微软雅黑" pitchFamily="34" charset="-122"/>
                <a:ea typeface="微软雅黑" pitchFamily="34" charset="-122"/>
              </a:rPr>
              <a:t>软件设计</a:t>
            </a:r>
          </a:p>
        </p:txBody>
      </p:sp>
      <p:grpSp>
        <p:nvGrpSpPr>
          <p:cNvPr id="64" name="组合 63">
            <a:extLst>
              <a:ext uri="{FF2B5EF4-FFF2-40B4-BE49-F238E27FC236}">
                <a16:creationId xmlns:a16="http://schemas.microsoft.com/office/drawing/2014/main" xmlns="" id="{D06BE8B2-3D1B-47E5-8F8E-4A9DB629671D}"/>
              </a:ext>
            </a:extLst>
          </p:cNvPr>
          <p:cNvGrpSpPr/>
          <p:nvPr/>
        </p:nvGrpSpPr>
        <p:grpSpPr>
          <a:xfrm>
            <a:off x="615961" y="4308474"/>
            <a:ext cx="10780897" cy="2425489"/>
            <a:chOff x="605995" y="4308474"/>
            <a:chExt cx="10780897" cy="2425489"/>
          </a:xfrm>
        </p:grpSpPr>
        <p:sp>
          <p:nvSpPr>
            <p:cNvPr id="63" name="矩形 62">
              <a:extLst>
                <a:ext uri="{FF2B5EF4-FFF2-40B4-BE49-F238E27FC236}">
                  <a16:creationId xmlns:a16="http://schemas.microsoft.com/office/drawing/2014/main" xmlns="" id="{0167F432-351C-4E83-AD95-518F87B3C64A}"/>
                </a:ext>
              </a:extLst>
            </p:cNvPr>
            <p:cNvSpPr/>
            <p:nvPr/>
          </p:nvSpPr>
          <p:spPr>
            <a:xfrm>
              <a:off x="605995" y="4308474"/>
              <a:ext cx="10780897" cy="2425489"/>
            </a:xfrm>
            <a:prstGeom prst="rect">
              <a:avLst/>
            </a:prstGeom>
            <a:solidFill>
              <a:srgbClr val="EFEFEF"/>
            </a:solidFill>
            <a:ln w="1905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dirty="0"/>
            </a:p>
          </p:txBody>
        </p:sp>
        <p:grpSp>
          <p:nvGrpSpPr>
            <p:cNvPr id="54" name="组合 53">
              <a:extLst>
                <a:ext uri="{FF2B5EF4-FFF2-40B4-BE49-F238E27FC236}">
                  <a16:creationId xmlns:a16="http://schemas.microsoft.com/office/drawing/2014/main" xmlns="" id="{6DF0659F-47D0-4566-AD8E-D289BB924635}"/>
                </a:ext>
              </a:extLst>
            </p:cNvPr>
            <p:cNvGrpSpPr/>
            <p:nvPr/>
          </p:nvGrpSpPr>
          <p:grpSpPr>
            <a:xfrm>
              <a:off x="1226932" y="5046373"/>
              <a:ext cx="1793035" cy="681065"/>
              <a:chOff x="1198481" y="5052669"/>
              <a:chExt cx="1793035" cy="681065"/>
            </a:xfrm>
          </p:grpSpPr>
          <p:sp>
            <p:nvSpPr>
              <p:cNvPr id="50" name="矩形 49">
                <a:extLst>
                  <a:ext uri="{FF2B5EF4-FFF2-40B4-BE49-F238E27FC236}">
                    <a16:creationId xmlns:a16="http://schemas.microsoft.com/office/drawing/2014/main" xmlns="" id="{3DF079EA-950A-43B0-AE7A-F29B82F5C406}"/>
                  </a:ext>
                </a:extLst>
              </p:cNvPr>
              <p:cNvSpPr/>
              <p:nvPr/>
            </p:nvSpPr>
            <p:spPr>
              <a:xfrm>
                <a:off x="1198481" y="5052669"/>
                <a:ext cx="1793035" cy="681065"/>
              </a:xfrm>
              <a:prstGeom prst="rect">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51" name="TextBox 56">
                <a:extLst>
                  <a:ext uri="{FF2B5EF4-FFF2-40B4-BE49-F238E27FC236}">
                    <a16:creationId xmlns:a16="http://schemas.microsoft.com/office/drawing/2014/main" xmlns="" id="{31B0C8B2-EB1A-4505-A19D-1C8641CA1BEA}"/>
                  </a:ext>
                </a:extLst>
              </p:cNvPr>
              <p:cNvSpPr txBox="1"/>
              <p:nvPr/>
            </p:nvSpPr>
            <p:spPr>
              <a:xfrm>
                <a:off x="1477892" y="5191769"/>
                <a:ext cx="1251507" cy="400101"/>
              </a:xfrm>
              <a:prstGeom prst="rect">
                <a:avLst/>
              </a:prstGeom>
              <a:noFill/>
            </p:spPr>
            <p:txBody>
              <a:bodyPr wrap="square" lIns="91433" tIns="45716" rIns="91433" bIns="45716" rtlCol="0">
                <a:spAutoFit/>
              </a:bodyPr>
              <a:lstStyle/>
              <a:p>
                <a:r>
                  <a:rPr lang="zh-CN" altLang="en-US" sz="2000" b="1" dirty="0">
                    <a:solidFill>
                      <a:schemeClr val="bg1"/>
                    </a:solidFill>
                    <a:latin typeface="微软雅黑" pitchFamily="34" charset="-122"/>
                    <a:ea typeface="微软雅黑" pitchFamily="34" charset="-122"/>
                  </a:rPr>
                  <a:t>程序设计</a:t>
                </a:r>
              </a:p>
            </p:txBody>
          </p:sp>
        </p:grpSp>
        <p:sp>
          <p:nvSpPr>
            <p:cNvPr id="52" name="矩形 51">
              <a:extLst>
                <a:ext uri="{FF2B5EF4-FFF2-40B4-BE49-F238E27FC236}">
                  <a16:creationId xmlns:a16="http://schemas.microsoft.com/office/drawing/2014/main" xmlns="" id="{8A59200D-EFFA-4459-AC19-E56DD275631A}"/>
                </a:ext>
              </a:extLst>
            </p:cNvPr>
            <p:cNvSpPr/>
            <p:nvPr/>
          </p:nvSpPr>
          <p:spPr>
            <a:xfrm>
              <a:off x="3200149" y="4916851"/>
              <a:ext cx="7532636" cy="1294650"/>
            </a:xfrm>
            <a:prstGeom prst="rect">
              <a:avLst/>
            </a:prstGeom>
          </p:spPr>
          <p:txBody>
            <a:bodyPr wrap="square">
              <a:spAutoFit/>
            </a:bodyPr>
            <a:lstStyle/>
            <a:p>
              <a:pPr>
                <a:lnSpc>
                  <a:spcPct val="150000"/>
                </a:lnSpc>
              </a:pPr>
              <a:r>
                <a:rPr lang="zh-CN" altLang="en-US" b="1" dirty="0">
                  <a:solidFill>
                    <a:srgbClr val="333333"/>
                  </a:solidFill>
                  <a:latin typeface="Arial" panose="020B0604020202020204" pitchFamily="34" charset="0"/>
                </a:rPr>
                <a:t>第四届“</a:t>
              </a:r>
              <a:r>
                <a:rPr lang="en" altLang="zh-CN" b="1" dirty="0">
                  <a:solidFill>
                    <a:srgbClr val="333333"/>
                  </a:solidFill>
                  <a:latin typeface="Arial" panose="020B0604020202020204" pitchFamily="34" charset="0"/>
                </a:rPr>
                <a:t>ACM-CCPC</a:t>
              </a:r>
              <a:r>
                <a:rPr lang="zh-CN" altLang="en-US" b="1" dirty="0">
                  <a:solidFill>
                    <a:srgbClr val="333333"/>
                  </a:solidFill>
                  <a:latin typeface="Arial" panose="020B0604020202020204" pitchFamily="34" charset="0"/>
                </a:rPr>
                <a:t>桂林站”</a:t>
              </a:r>
              <a:r>
                <a:rPr lang="zh-CN" altLang="zh-CN" b="1" dirty="0">
                  <a:solidFill>
                    <a:srgbClr val="333333"/>
                  </a:solidFill>
                  <a:latin typeface="Arial" panose="020B0604020202020204" pitchFamily="34" charset="0"/>
                </a:rPr>
                <a:t>——</a:t>
              </a:r>
              <a:r>
                <a:rPr lang="zh-CN" altLang="en-US" b="1" dirty="0">
                  <a:solidFill>
                    <a:srgbClr val="333333"/>
                  </a:solidFill>
                  <a:latin typeface="Arial" panose="020B0604020202020204" pitchFamily="34" charset="0"/>
                </a:rPr>
                <a:t> 铜牌</a:t>
              </a:r>
              <a:endParaRPr lang="en-US" altLang="zh-CN" b="1" dirty="0">
                <a:solidFill>
                  <a:srgbClr val="333333"/>
                </a:solidFill>
                <a:latin typeface="Arial" panose="020B0604020202020204" pitchFamily="34" charset="0"/>
              </a:endParaRPr>
            </a:p>
            <a:p>
              <a:pPr>
                <a:lnSpc>
                  <a:spcPct val="150000"/>
                </a:lnSpc>
              </a:pPr>
              <a:r>
                <a:rPr lang="zh-CN" altLang="en-US" b="1" dirty="0">
                  <a:solidFill>
                    <a:srgbClr val="333333"/>
                  </a:solidFill>
                  <a:latin typeface="Arial" panose="020B0604020202020204" pitchFamily="34" charset="0"/>
                </a:rPr>
                <a:t>第 </a:t>
              </a:r>
              <a:r>
                <a:rPr lang="en-US" altLang="zh-CN" b="1" dirty="0">
                  <a:solidFill>
                    <a:srgbClr val="333333"/>
                  </a:solidFill>
                  <a:latin typeface="Arial" panose="020B0604020202020204" pitchFamily="34" charset="0"/>
                </a:rPr>
                <a:t>42 </a:t>
              </a:r>
              <a:r>
                <a:rPr lang="zh-CN" altLang="en-US" b="1" dirty="0">
                  <a:solidFill>
                    <a:srgbClr val="333333"/>
                  </a:solidFill>
                  <a:latin typeface="Arial" panose="020B0604020202020204" pitchFamily="34" charset="0"/>
                </a:rPr>
                <a:t>届“</a:t>
              </a:r>
              <a:r>
                <a:rPr lang="en" altLang="zh-CN" b="1" dirty="0">
                  <a:solidFill>
                    <a:srgbClr val="333333"/>
                  </a:solidFill>
                  <a:latin typeface="Arial" panose="020B0604020202020204" pitchFamily="34" charset="0"/>
                </a:rPr>
                <a:t>ACM-ICPC </a:t>
              </a:r>
              <a:r>
                <a:rPr lang="zh-CN" altLang="en-US" b="1" dirty="0">
                  <a:solidFill>
                    <a:srgbClr val="333333"/>
                  </a:solidFill>
                  <a:latin typeface="Arial" panose="020B0604020202020204" pitchFamily="34" charset="0"/>
                </a:rPr>
                <a:t>亚洲区域赛”</a:t>
              </a:r>
              <a:r>
                <a:rPr lang="zh-CN" altLang="zh-CN" b="1" dirty="0">
                  <a:solidFill>
                    <a:srgbClr val="333333"/>
                  </a:solidFill>
                  <a:latin typeface="Arial" panose="020B0604020202020204" pitchFamily="34" charset="0"/>
                </a:rPr>
                <a:t>——</a:t>
              </a:r>
              <a:r>
                <a:rPr lang="zh-CN" altLang="en-US" b="1" dirty="0">
                  <a:solidFill>
                    <a:srgbClr val="333333"/>
                  </a:solidFill>
                  <a:latin typeface="Arial" panose="020B0604020202020204" pitchFamily="34" charset="0"/>
                </a:rPr>
                <a:t> 银牌</a:t>
              </a:r>
              <a:endParaRPr lang="en-US" altLang="zh-CN" b="1" dirty="0">
                <a:solidFill>
                  <a:srgbClr val="333333"/>
                </a:solidFill>
                <a:latin typeface="Arial" panose="020B0604020202020204" pitchFamily="34" charset="0"/>
              </a:endParaRPr>
            </a:p>
            <a:p>
              <a:pPr>
                <a:lnSpc>
                  <a:spcPct val="150000"/>
                </a:lnSpc>
              </a:pPr>
              <a:r>
                <a:rPr lang="zh-CN" altLang="en-US" b="1" dirty="0">
                  <a:solidFill>
                    <a:srgbClr val="333333"/>
                  </a:solidFill>
                  <a:latin typeface="Arial" panose="020B0604020202020204" pitchFamily="34" charset="0"/>
                </a:rPr>
                <a:t>中国高校计算机大赛</a:t>
              </a:r>
              <a:r>
                <a:rPr lang="en-US" altLang="zh-CN" b="1" dirty="0">
                  <a:solidFill>
                    <a:srgbClr val="333333"/>
                  </a:solidFill>
                  <a:latin typeface="Arial" panose="020B0604020202020204" pitchFamily="34" charset="0"/>
                </a:rPr>
                <a:t>-</a:t>
              </a:r>
              <a:r>
                <a:rPr lang="zh-CN" altLang="en-US" b="1" dirty="0">
                  <a:solidFill>
                    <a:srgbClr val="333333"/>
                  </a:solidFill>
                  <a:latin typeface="Arial" panose="020B0604020202020204" pitchFamily="34" charset="0"/>
                </a:rPr>
                <a:t>团体程序设计天梯赛 </a:t>
              </a:r>
              <a:r>
                <a:rPr lang="zh-CN" altLang="zh-CN" b="1" dirty="0">
                  <a:solidFill>
                    <a:srgbClr val="333333"/>
                  </a:solidFill>
                  <a:latin typeface="Arial" panose="020B0604020202020204" pitchFamily="34" charset="0"/>
                </a:rPr>
                <a:t>——</a:t>
              </a:r>
              <a:r>
                <a:rPr lang="zh-CN" altLang="en-US" b="1" dirty="0">
                  <a:solidFill>
                    <a:srgbClr val="333333"/>
                  </a:solidFill>
                  <a:latin typeface="Arial" panose="020B0604020202020204" pitchFamily="34" charset="0"/>
                </a:rPr>
                <a:t> 国家二等奖</a:t>
              </a:r>
            </a:p>
          </p:txBody>
        </p:sp>
      </p:grpSp>
      <p:grpSp>
        <p:nvGrpSpPr>
          <p:cNvPr id="30" name="组合 29"/>
          <p:cNvGrpSpPr/>
          <p:nvPr/>
        </p:nvGrpSpPr>
        <p:grpSpPr>
          <a:xfrm flipH="1" flipV="1">
            <a:off x="-1450727" y="-2537420"/>
            <a:ext cx="6338876" cy="4424464"/>
            <a:chOff x="7174614" y="4856946"/>
            <a:chExt cx="6338876" cy="4424464"/>
          </a:xfrm>
        </p:grpSpPr>
        <p:sp>
          <p:nvSpPr>
            <p:cNvPr id="31" name="任意多边形 83"/>
            <p:cNvSpPr/>
            <p:nvPr/>
          </p:nvSpPr>
          <p:spPr bwMode="auto">
            <a:xfrm rot="16377237">
              <a:off x="10311463" y="4860180"/>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2" name="任意多边形 83"/>
            <p:cNvSpPr/>
            <p:nvPr/>
          </p:nvSpPr>
          <p:spPr bwMode="auto">
            <a:xfrm rot="16377237">
              <a:off x="7951590" y="5175010"/>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3" name="任意多边形 83"/>
            <p:cNvSpPr/>
            <p:nvPr/>
          </p:nvSpPr>
          <p:spPr bwMode="auto">
            <a:xfrm rot="16377237">
              <a:off x="7171380" y="6079382"/>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4" name="任意多边形 83"/>
            <p:cNvSpPr/>
            <p:nvPr/>
          </p:nvSpPr>
          <p:spPr bwMode="auto">
            <a:xfrm rot="17801937">
              <a:off x="9257697" y="4895516"/>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grpSp>
    </p:spTree>
    <p:extLst>
      <p:ext uri="{BB962C8B-B14F-4D97-AF65-F5344CB8AC3E}">
        <p14:creationId xmlns:p14="http://schemas.microsoft.com/office/powerpoint/2010/main" val="3518821097"/>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750" fill="hold"/>
                                        <p:tgtEl>
                                          <p:spTgt spid="5"/>
                                        </p:tgtEl>
                                        <p:attrNameLst>
                                          <p:attrName>ppt_w</p:attrName>
                                        </p:attrNameLst>
                                      </p:cBhvr>
                                      <p:tavLst>
                                        <p:tav tm="0">
                                          <p:val>
                                            <p:fltVal val="0"/>
                                          </p:val>
                                        </p:tav>
                                        <p:tav tm="100000">
                                          <p:val>
                                            <p:strVal val="#ppt_w"/>
                                          </p:val>
                                        </p:tav>
                                      </p:tavLst>
                                    </p:anim>
                                    <p:anim calcmode="lin" valueType="num">
                                      <p:cBhvr>
                                        <p:cTn id="8" dur="750" fill="hold"/>
                                        <p:tgtEl>
                                          <p:spTgt spid="5"/>
                                        </p:tgtEl>
                                        <p:attrNameLst>
                                          <p:attrName>ppt_h</p:attrName>
                                        </p:attrNameLst>
                                      </p:cBhvr>
                                      <p:tavLst>
                                        <p:tav tm="0">
                                          <p:val>
                                            <p:fltVal val="0"/>
                                          </p:val>
                                        </p:tav>
                                        <p:tav tm="100000">
                                          <p:val>
                                            <p:strVal val="#ppt_h"/>
                                          </p:val>
                                        </p:tav>
                                      </p:tavLst>
                                    </p:anim>
                                    <p:animEffect transition="in" filter="fade">
                                      <p:cBhvr>
                                        <p:cTn id="9" dur="750"/>
                                        <p:tgtEl>
                                          <p:spTgt spid="5"/>
                                        </p:tgtEl>
                                      </p:cBhvr>
                                    </p:animEffect>
                                  </p:childTnLst>
                                </p:cTn>
                              </p:par>
                              <p:par>
                                <p:cTn id="10" presetID="22" presetClass="entr" presetSubtype="8" fill="hold" grpId="0" nodeType="withEffect">
                                  <p:stCondLst>
                                    <p:cond delay="25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par>
                                <p:cTn id="13" presetID="53" presetClass="entr" presetSubtype="16" fill="hold" nodeType="withEffect">
                                  <p:stCondLst>
                                    <p:cond delay="0"/>
                                  </p:stCondLst>
                                  <p:childTnLst>
                                    <p:set>
                                      <p:cBhvr>
                                        <p:cTn id="14" dur="1" fill="hold">
                                          <p:stCondLst>
                                            <p:cond delay="0"/>
                                          </p:stCondLst>
                                        </p:cTn>
                                        <p:tgtEl>
                                          <p:spTgt spid="30"/>
                                        </p:tgtEl>
                                        <p:attrNameLst>
                                          <p:attrName>style.visibility</p:attrName>
                                        </p:attrNameLst>
                                      </p:cBhvr>
                                      <p:to>
                                        <p:strVal val="visible"/>
                                      </p:to>
                                    </p:set>
                                    <p:anim calcmode="lin" valueType="num">
                                      <p:cBhvr>
                                        <p:cTn id="15" dur="750" fill="hold"/>
                                        <p:tgtEl>
                                          <p:spTgt spid="30"/>
                                        </p:tgtEl>
                                        <p:attrNameLst>
                                          <p:attrName>ppt_w</p:attrName>
                                        </p:attrNameLst>
                                      </p:cBhvr>
                                      <p:tavLst>
                                        <p:tav tm="0">
                                          <p:val>
                                            <p:fltVal val="0"/>
                                          </p:val>
                                        </p:tav>
                                        <p:tav tm="100000">
                                          <p:val>
                                            <p:strVal val="#ppt_w"/>
                                          </p:val>
                                        </p:tav>
                                      </p:tavLst>
                                    </p:anim>
                                    <p:anim calcmode="lin" valueType="num">
                                      <p:cBhvr>
                                        <p:cTn id="16" dur="750" fill="hold"/>
                                        <p:tgtEl>
                                          <p:spTgt spid="30"/>
                                        </p:tgtEl>
                                        <p:attrNameLst>
                                          <p:attrName>ppt_h</p:attrName>
                                        </p:attrNameLst>
                                      </p:cBhvr>
                                      <p:tavLst>
                                        <p:tav tm="0">
                                          <p:val>
                                            <p:fltVal val="0"/>
                                          </p:val>
                                        </p:tav>
                                        <p:tav tm="100000">
                                          <p:val>
                                            <p:strVal val="#ppt_h"/>
                                          </p:val>
                                        </p:tav>
                                      </p:tavLst>
                                    </p:anim>
                                    <p:animEffect transition="in" filter="fade">
                                      <p:cBhvr>
                                        <p:cTn id="17" dur="7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矩形 27"/>
          <p:cNvSpPr/>
          <p:nvPr/>
        </p:nvSpPr>
        <p:spPr>
          <a:xfrm>
            <a:off x="5346555" y="927311"/>
            <a:ext cx="3153616" cy="46165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itchFamily="34" charset="-122"/>
                <a:ea typeface="微软雅黑" pitchFamily="34" charset="-122"/>
              </a:rPr>
              <a:t>初赛赛题解读</a:t>
            </a:r>
          </a:p>
        </p:txBody>
      </p:sp>
      <p:sp>
        <p:nvSpPr>
          <p:cNvPr id="29" name="矩形 28"/>
          <p:cNvSpPr/>
          <p:nvPr/>
        </p:nvSpPr>
        <p:spPr>
          <a:xfrm>
            <a:off x="6814292" y="2149447"/>
            <a:ext cx="3971220" cy="46165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itchFamily="34" charset="-122"/>
                <a:ea typeface="微软雅黑" pitchFamily="34" charset="-122"/>
              </a:rPr>
              <a:t>解题方案</a:t>
            </a:r>
          </a:p>
        </p:txBody>
      </p:sp>
      <p:sp>
        <p:nvSpPr>
          <p:cNvPr id="30" name="矩形 29"/>
          <p:cNvSpPr/>
          <p:nvPr/>
        </p:nvSpPr>
        <p:spPr>
          <a:xfrm>
            <a:off x="5503114" y="3615511"/>
            <a:ext cx="3971220" cy="46165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itchFamily="34" charset="-122"/>
                <a:ea typeface="微软雅黑" pitchFamily="34" charset="-122"/>
              </a:rPr>
              <a:t>代码优化</a:t>
            </a:r>
          </a:p>
        </p:txBody>
      </p:sp>
      <p:sp>
        <p:nvSpPr>
          <p:cNvPr id="32" name="任意多边形 83"/>
          <p:cNvSpPr/>
          <p:nvPr/>
        </p:nvSpPr>
        <p:spPr bwMode="auto">
          <a:xfrm rot="16377237">
            <a:off x="1753412" y="1766428"/>
            <a:ext cx="1379696" cy="13769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3" name="任意多边形 83"/>
          <p:cNvSpPr/>
          <p:nvPr/>
        </p:nvSpPr>
        <p:spPr bwMode="auto">
          <a:xfrm rot="16377237">
            <a:off x="2696486" y="3440865"/>
            <a:ext cx="1376062" cy="137329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dirty="0">
              <a:solidFill>
                <a:srgbClr val="FFFFFF"/>
              </a:solidFill>
            </a:endParaRPr>
          </a:p>
        </p:txBody>
      </p:sp>
      <p:sp>
        <p:nvSpPr>
          <p:cNvPr id="34" name="任意多边形 83"/>
          <p:cNvSpPr/>
          <p:nvPr/>
        </p:nvSpPr>
        <p:spPr bwMode="auto">
          <a:xfrm rot="16377237">
            <a:off x="454553" y="2346057"/>
            <a:ext cx="1594730" cy="1591512"/>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5" name="任意多边形 83"/>
          <p:cNvSpPr/>
          <p:nvPr/>
        </p:nvSpPr>
        <p:spPr bwMode="auto">
          <a:xfrm rot="16377237">
            <a:off x="1458883" y="2327202"/>
            <a:ext cx="2240354" cy="223583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6" name="任意多边形 83"/>
          <p:cNvSpPr/>
          <p:nvPr/>
        </p:nvSpPr>
        <p:spPr bwMode="auto">
          <a:xfrm rot="5222763" flipH="1">
            <a:off x="3496835" y="1959316"/>
            <a:ext cx="331780" cy="331112"/>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7" name="任意多边形 83"/>
          <p:cNvSpPr/>
          <p:nvPr/>
        </p:nvSpPr>
        <p:spPr bwMode="auto">
          <a:xfrm rot="16377237">
            <a:off x="3743713" y="2390492"/>
            <a:ext cx="392102" cy="3913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8" name="任意多边形 83"/>
          <p:cNvSpPr/>
          <p:nvPr/>
        </p:nvSpPr>
        <p:spPr bwMode="auto">
          <a:xfrm rot="16377237">
            <a:off x="1070530" y="3662315"/>
            <a:ext cx="1376062" cy="137329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9" name="任意多边形 83"/>
          <p:cNvSpPr/>
          <p:nvPr/>
        </p:nvSpPr>
        <p:spPr bwMode="auto">
          <a:xfrm rot="5222763" flipH="1">
            <a:off x="1074643" y="5149874"/>
            <a:ext cx="331780" cy="331112"/>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40" name="任意多边形 83"/>
          <p:cNvSpPr/>
          <p:nvPr/>
        </p:nvSpPr>
        <p:spPr bwMode="auto">
          <a:xfrm rot="16377237">
            <a:off x="526037" y="4669932"/>
            <a:ext cx="392102" cy="3913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41" name="TextBox 40"/>
          <p:cNvSpPr txBox="1"/>
          <p:nvPr/>
        </p:nvSpPr>
        <p:spPr>
          <a:xfrm>
            <a:off x="1482903" y="2895722"/>
            <a:ext cx="2196988" cy="1015663"/>
          </a:xfrm>
          <a:prstGeom prst="rect">
            <a:avLst/>
          </a:prstGeom>
          <a:noFill/>
        </p:spPr>
        <p:txBody>
          <a:bodyPr wrap="square" rtlCol="0">
            <a:spAutoFit/>
          </a:bodyPr>
          <a:lstStyle/>
          <a:p>
            <a:pPr algn="ctr"/>
            <a:r>
              <a:rPr lang="zh-CN" altLang="en-US" sz="6000" b="1" spc="-300" dirty="0">
                <a:solidFill>
                  <a:schemeClr val="bg1"/>
                </a:solidFill>
                <a:latin typeface="微软雅黑" pitchFamily="34" charset="-122"/>
                <a:ea typeface="微软雅黑" pitchFamily="34" charset="-122"/>
              </a:rPr>
              <a:t>目录</a:t>
            </a:r>
          </a:p>
        </p:txBody>
      </p:sp>
      <p:grpSp>
        <p:nvGrpSpPr>
          <p:cNvPr id="2" name="组合 1"/>
          <p:cNvGrpSpPr/>
          <p:nvPr/>
        </p:nvGrpSpPr>
        <p:grpSpPr>
          <a:xfrm>
            <a:off x="4145265" y="910227"/>
            <a:ext cx="1201290" cy="755738"/>
            <a:chOff x="6432565" y="1211527"/>
            <a:chExt cx="1201290" cy="755738"/>
          </a:xfrm>
        </p:grpSpPr>
        <p:sp>
          <p:nvSpPr>
            <p:cNvPr id="42"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48" name="TextBox 47"/>
            <p:cNvSpPr txBox="1"/>
            <p:nvPr/>
          </p:nvSpPr>
          <p:spPr>
            <a:xfrm>
              <a:off x="6432565" y="1239805"/>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A</a:t>
              </a:r>
              <a:endParaRPr lang="zh-CN" altLang="en-US" sz="3600" b="1" spc="-300" dirty="0">
                <a:solidFill>
                  <a:schemeClr val="bg1"/>
                </a:solidFill>
                <a:latin typeface="微软雅黑" pitchFamily="34" charset="-122"/>
                <a:ea typeface="微软雅黑" pitchFamily="34" charset="-122"/>
              </a:endParaRPr>
            </a:p>
          </p:txBody>
        </p:sp>
      </p:grpSp>
      <p:grpSp>
        <p:nvGrpSpPr>
          <p:cNvPr id="50" name="组合 49"/>
          <p:cNvGrpSpPr/>
          <p:nvPr/>
        </p:nvGrpSpPr>
        <p:grpSpPr>
          <a:xfrm>
            <a:off x="5566688" y="2104027"/>
            <a:ext cx="1201290" cy="755738"/>
            <a:chOff x="6432565" y="1211527"/>
            <a:chExt cx="1201290" cy="755738"/>
          </a:xfrm>
        </p:grpSpPr>
        <p:sp>
          <p:nvSpPr>
            <p:cNvPr id="51"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54" name="TextBox 53"/>
            <p:cNvSpPr txBox="1"/>
            <p:nvPr/>
          </p:nvSpPr>
          <p:spPr>
            <a:xfrm>
              <a:off x="6432565" y="1239805"/>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B</a:t>
              </a:r>
              <a:endParaRPr lang="zh-CN" altLang="en-US" sz="3600" b="1" spc="-300" dirty="0">
                <a:solidFill>
                  <a:schemeClr val="bg1"/>
                </a:solidFill>
                <a:latin typeface="微软雅黑" pitchFamily="34" charset="-122"/>
                <a:ea typeface="微软雅黑" pitchFamily="34" charset="-122"/>
              </a:endParaRPr>
            </a:p>
          </p:txBody>
        </p:sp>
      </p:grpSp>
      <p:grpSp>
        <p:nvGrpSpPr>
          <p:cNvPr id="55" name="组合 54"/>
          <p:cNvGrpSpPr/>
          <p:nvPr/>
        </p:nvGrpSpPr>
        <p:grpSpPr>
          <a:xfrm>
            <a:off x="4255510" y="3517913"/>
            <a:ext cx="1201290" cy="755738"/>
            <a:chOff x="6432565" y="1211527"/>
            <a:chExt cx="1201290" cy="755738"/>
          </a:xfrm>
        </p:grpSpPr>
        <p:sp>
          <p:nvSpPr>
            <p:cNvPr id="56"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57" name="TextBox 56"/>
            <p:cNvSpPr txBox="1"/>
            <p:nvPr/>
          </p:nvSpPr>
          <p:spPr>
            <a:xfrm>
              <a:off x="6432565" y="1239805"/>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C</a:t>
              </a:r>
              <a:endParaRPr lang="zh-CN" altLang="en-US" sz="3600" b="1" spc="-300" dirty="0">
                <a:solidFill>
                  <a:schemeClr val="bg1"/>
                </a:solidFill>
                <a:latin typeface="微软雅黑" pitchFamily="34" charset="-122"/>
                <a:ea typeface="微软雅黑" pitchFamily="34" charset="-122"/>
              </a:endParaRPr>
            </a:p>
          </p:txBody>
        </p:sp>
      </p:grpSp>
      <p:sp>
        <p:nvSpPr>
          <p:cNvPr id="31" name="矩形 30">
            <a:extLst>
              <a:ext uri="{FF2B5EF4-FFF2-40B4-BE49-F238E27FC236}">
                <a16:creationId xmlns:a16="http://schemas.microsoft.com/office/drawing/2014/main" xmlns="" id="{DD9A2479-4108-4413-89DA-B8BA5E984DAF}"/>
              </a:ext>
            </a:extLst>
          </p:cNvPr>
          <p:cNvSpPr/>
          <p:nvPr/>
        </p:nvSpPr>
        <p:spPr>
          <a:xfrm>
            <a:off x="7149400" y="4606819"/>
            <a:ext cx="3971220" cy="46165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itchFamily="34" charset="-122"/>
                <a:ea typeface="微软雅黑" pitchFamily="34" charset="-122"/>
              </a:rPr>
              <a:t>参赛经验</a:t>
            </a:r>
          </a:p>
        </p:txBody>
      </p:sp>
      <p:grpSp>
        <p:nvGrpSpPr>
          <p:cNvPr id="46" name="组合 45">
            <a:extLst>
              <a:ext uri="{FF2B5EF4-FFF2-40B4-BE49-F238E27FC236}">
                <a16:creationId xmlns:a16="http://schemas.microsoft.com/office/drawing/2014/main" xmlns="" id="{98CF7974-D658-4575-A7C9-556E53A58A06}"/>
              </a:ext>
            </a:extLst>
          </p:cNvPr>
          <p:cNvGrpSpPr/>
          <p:nvPr/>
        </p:nvGrpSpPr>
        <p:grpSpPr>
          <a:xfrm>
            <a:off x="5757399" y="4459778"/>
            <a:ext cx="1201290" cy="755738"/>
            <a:chOff x="6432565" y="1211527"/>
            <a:chExt cx="1201290" cy="755738"/>
          </a:xfrm>
        </p:grpSpPr>
        <p:sp>
          <p:nvSpPr>
            <p:cNvPr id="58" name="任意多边形 83">
              <a:extLst>
                <a:ext uri="{FF2B5EF4-FFF2-40B4-BE49-F238E27FC236}">
                  <a16:creationId xmlns:a16="http://schemas.microsoft.com/office/drawing/2014/main" xmlns="" id="{34583AA7-B0A7-4A22-8B10-3F35ED1BFD50}"/>
                </a:ext>
              </a:extLst>
            </p:cNvPr>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59" name="TextBox 53">
              <a:extLst>
                <a:ext uri="{FF2B5EF4-FFF2-40B4-BE49-F238E27FC236}">
                  <a16:creationId xmlns:a16="http://schemas.microsoft.com/office/drawing/2014/main" xmlns="" id="{987B55C9-37BB-4B03-9793-87D93586647E}"/>
                </a:ext>
              </a:extLst>
            </p:cNvPr>
            <p:cNvSpPr txBox="1"/>
            <p:nvPr/>
          </p:nvSpPr>
          <p:spPr>
            <a:xfrm>
              <a:off x="6432565" y="1239805"/>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D</a:t>
              </a:r>
              <a:endParaRPr lang="zh-CN" altLang="en-US" sz="3600" b="1" spc="-300" dirty="0">
                <a:solidFill>
                  <a:schemeClr val="bg1"/>
                </a:solidFill>
                <a:latin typeface="微软雅黑" pitchFamily="34" charset="-122"/>
                <a:ea typeface="微软雅黑" pitchFamily="34" charset="-122"/>
              </a:endParaRPr>
            </a:p>
          </p:txBody>
        </p:sp>
      </p:grpSp>
    </p:spTree>
    <p:extLst>
      <p:ext uri="{BB962C8B-B14F-4D97-AF65-F5344CB8AC3E}">
        <p14:creationId xmlns:p14="http://schemas.microsoft.com/office/powerpoint/2010/main" val="705372436"/>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1000" fill="hold"/>
                                            <p:tgtEl>
                                              <p:spTgt spid="32"/>
                                            </p:tgtEl>
                                            <p:attrNameLst>
                                              <p:attrName>ppt_w</p:attrName>
                                            </p:attrNameLst>
                                          </p:cBhvr>
                                          <p:tavLst>
                                            <p:tav tm="0">
                                              <p:val>
                                                <p:fltVal val="0"/>
                                              </p:val>
                                            </p:tav>
                                            <p:tav tm="100000">
                                              <p:val>
                                                <p:strVal val="#ppt_w"/>
                                              </p:val>
                                            </p:tav>
                                          </p:tavLst>
                                        </p:anim>
                                        <p:anim calcmode="lin" valueType="num">
                                          <p:cBhvr>
                                            <p:cTn id="8" dur="1000" fill="hold"/>
                                            <p:tgtEl>
                                              <p:spTgt spid="32"/>
                                            </p:tgtEl>
                                            <p:attrNameLst>
                                              <p:attrName>ppt_h</p:attrName>
                                            </p:attrNameLst>
                                          </p:cBhvr>
                                          <p:tavLst>
                                            <p:tav tm="0">
                                              <p:val>
                                                <p:fltVal val="0"/>
                                              </p:val>
                                            </p:tav>
                                            <p:tav tm="100000">
                                              <p:val>
                                                <p:strVal val="#ppt_h"/>
                                              </p:val>
                                            </p:tav>
                                          </p:tavLst>
                                        </p:anim>
                                        <p:animEffect transition="in" filter="fade">
                                          <p:cBhvr>
                                            <p:cTn id="9" dur="1000"/>
                                            <p:tgtEl>
                                              <p:spTgt spid="32"/>
                                            </p:tgtEl>
                                          </p:cBhvr>
                                        </p:animEffect>
                                      </p:childTnLst>
                                    </p:cTn>
                                  </p:par>
                                  <p:par>
                                    <p:cTn id="10" presetID="53" presetClass="entr" presetSubtype="16" fill="hold" grpId="0" nodeType="withEffect">
                                      <p:stCondLst>
                                        <p:cond delay="300"/>
                                      </p:stCondLst>
                                      <p:childTnLst>
                                        <p:set>
                                          <p:cBhvr>
                                            <p:cTn id="11" dur="1" fill="hold">
                                              <p:stCondLst>
                                                <p:cond delay="0"/>
                                              </p:stCondLst>
                                            </p:cTn>
                                            <p:tgtEl>
                                              <p:spTgt spid="33"/>
                                            </p:tgtEl>
                                            <p:attrNameLst>
                                              <p:attrName>style.visibility</p:attrName>
                                            </p:attrNameLst>
                                          </p:cBhvr>
                                          <p:to>
                                            <p:strVal val="visible"/>
                                          </p:to>
                                        </p:set>
                                        <p:anim calcmode="lin" valueType="num">
                                          <p:cBhvr>
                                            <p:cTn id="12" dur="1000" fill="hold"/>
                                            <p:tgtEl>
                                              <p:spTgt spid="33"/>
                                            </p:tgtEl>
                                            <p:attrNameLst>
                                              <p:attrName>ppt_w</p:attrName>
                                            </p:attrNameLst>
                                          </p:cBhvr>
                                          <p:tavLst>
                                            <p:tav tm="0">
                                              <p:val>
                                                <p:fltVal val="0"/>
                                              </p:val>
                                            </p:tav>
                                            <p:tav tm="100000">
                                              <p:val>
                                                <p:strVal val="#ppt_w"/>
                                              </p:val>
                                            </p:tav>
                                          </p:tavLst>
                                        </p:anim>
                                        <p:anim calcmode="lin" valueType="num">
                                          <p:cBhvr>
                                            <p:cTn id="13" dur="1000" fill="hold"/>
                                            <p:tgtEl>
                                              <p:spTgt spid="33"/>
                                            </p:tgtEl>
                                            <p:attrNameLst>
                                              <p:attrName>ppt_h</p:attrName>
                                            </p:attrNameLst>
                                          </p:cBhvr>
                                          <p:tavLst>
                                            <p:tav tm="0">
                                              <p:val>
                                                <p:fltVal val="0"/>
                                              </p:val>
                                            </p:tav>
                                            <p:tav tm="100000">
                                              <p:val>
                                                <p:strVal val="#ppt_h"/>
                                              </p:val>
                                            </p:tav>
                                          </p:tavLst>
                                        </p:anim>
                                        <p:animEffect transition="in" filter="fade">
                                          <p:cBhvr>
                                            <p:cTn id="14" dur="1000"/>
                                            <p:tgtEl>
                                              <p:spTgt spid="33"/>
                                            </p:tgtEl>
                                          </p:cBhvr>
                                        </p:animEffect>
                                      </p:childTnLst>
                                    </p:cTn>
                                  </p:par>
                                  <p:par>
                                    <p:cTn id="15" presetID="53" presetClass="entr" presetSubtype="16" fill="hold" grpId="0" nodeType="withEffect">
                                      <p:stCondLst>
                                        <p:cond delay="100"/>
                                      </p:stCondLst>
                                      <p:childTnLst>
                                        <p:set>
                                          <p:cBhvr>
                                            <p:cTn id="16" dur="1" fill="hold">
                                              <p:stCondLst>
                                                <p:cond delay="0"/>
                                              </p:stCondLst>
                                            </p:cTn>
                                            <p:tgtEl>
                                              <p:spTgt spid="34"/>
                                            </p:tgtEl>
                                            <p:attrNameLst>
                                              <p:attrName>style.visibility</p:attrName>
                                            </p:attrNameLst>
                                          </p:cBhvr>
                                          <p:to>
                                            <p:strVal val="visible"/>
                                          </p:to>
                                        </p:set>
                                        <p:anim calcmode="lin" valueType="num">
                                          <p:cBhvr>
                                            <p:cTn id="17" dur="1000" fill="hold"/>
                                            <p:tgtEl>
                                              <p:spTgt spid="34"/>
                                            </p:tgtEl>
                                            <p:attrNameLst>
                                              <p:attrName>ppt_w</p:attrName>
                                            </p:attrNameLst>
                                          </p:cBhvr>
                                          <p:tavLst>
                                            <p:tav tm="0">
                                              <p:val>
                                                <p:fltVal val="0"/>
                                              </p:val>
                                            </p:tav>
                                            <p:tav tm="100000">
                                              <p:val>
                                                <p:strVal val="#ppt_w"/>
                                              </p:val>
                                            </p:tav>
                                          </p:tavLst>
                                        </p:anim>
                                        <p:anim calcmode="lin" valueType="num">
                                          <p:cBhvr>
                                            <p:cTn id="18" dur="1000" fill="hold"/>
                                            <p:tgtEl>
                                              <p:spTgt spid="34"/>
                                            </p:tgtEl>
                                            <p:attrNameLst>
                                              <p:attrName>ppt_h</p:attrName>
                                            </p:attrNameLst>
                                          </p:cBhvr>
                                          <p:tavLst>
                                            <p:tav tm="0">
                                              <p:val>
                                                <p:fltVal val="0"/>
                                              </p:val>
                                            </p:tav>
                                            <p:tav tm="100000">
                                              <p:val>
                                                <p:strVal val="#ppt_h"/>
                                              </p:val>
                                            </p:tav>
                                          </p:tavLst>
                                        </p:anim>
                                        <p:animEffect transition="in" filter="fade">
                                          <p:cBhvr>
                                            <p:cTn id="19" dur="1000"/>
                                            <p:tgtEl>
                                              <p:spTgt spid="34"/>
                                            </p:tgtEl>
                                          </p:cBhvr>
                                        </p:animEffect>
                                      </p:childTnLst>
                                    </p:cTn>
                                  </p:par>
                                  <p:par>
                                    <p:cTn id="20" presetID="53" presetClass="entr" presetSubtype="16" fill="hold" grpId="0" nodeType="withEffect">
                                      <p:stCondLst>
                                        <p:cond delay="100"/>
                                      </p:stCondLst>
                                      <p:childTnLst>
                                        <p:set>
                                          <p:cBhvr>
                                            <p:cTn id="21" dur="1" fill="hold">
                                              <p:stCondLst>
                                                <p:cond delay="0"/>
                                              </p:stCondLst>
                                            </p:cTn>
                                            <p:tgtEl>
                                              <p:spTgt spid="35"/>
                                            </p:tgtEl>
                                            <p:attrNameLst>
                                              <p:attrName>style.visibility</p:attrName>
                                            </p:attrNameLst>
                                          </p:cBhvr>
                                          <p:to>
                                            <p:strVal val="visible"/>
                                          </p:to>
                                        </p:set>
                                        <p:anim calcmode="lin" valueType="num">
                                          <p:cBhvr>
                                            <p:cTn id="22" dur="1000" fill="hold"/>
                                            <p:tgtEl>
                                              <p:spTgt spid="35"/>
                                            </p:tgtEl>
                                            <p:attrNameLst>
                                              <p:attrName>ppt_w</p:attrName>
                                            </p:attrNameLst>
                                          </p:cBhvr>
                                          <p:tavLst>
                                            <p:tav tm="0">
                                              <p:val>
                                                <p:fltVal val="0"/>
                                              </p:val>
                                            </p:tav>
                                            <p:tav tm="100000">
                                              <p:val>
                                                <p:strVal val="#ppt_w"/>
                                              </p:val>
                                            </p:tav>
                                          </p:tavLst>
                                        </p:anim>
                                        <p:anim calcmode="lin" valueType="num">
                                          <p:cBhvr>
                                            <p:cTn id="23" dur="1000" fill="hold"/>
                                            <p:tgtEl>
                                              <p:spTgt spid="35"/>
                                            </p:tgtEl>
                                            <p:attrNameLst>
                                              <p:attrName>ppt_h</p:attrName>
                                            </p:attrNameLst>
                                          </p:cBhvr>
                                          <p:tavLst>
                                            <p:tav tm="0">
                                              <p:val>
                                                <p:fltVal val="0"/>
                                              </p:val>
                                            </p:tav>
                                            <p:tav tm="100000">
                                              <p:val>
                                                <p:strVal val="#ppt_h"/>
                                              </p:val>
                                            </p:tav>
                                          </p:tavLst>
                                        </p:anim>
                                        <p:animEffect transition="in" filter="fade">
                                          <p:cBhvr>
                                            <p:cTn id="24" dur="1000"/>
                                            <p:tgtEl>
                                              <p:spTgt spid="35"/>
                                            </p:tgtEl>
                                          </p:cBhvr>
                                        </p:animEffect>
                                      </p:childTnLst>
                                    </p:cTn>
                                  </p:par>
                                  <p:par>
                                    <p:cTn id="25" presetID="53" presetClass="entr" presetSubtype="16" fill="hold" grpId="0" nodeType="withEffect">
                                      <p:stCondLst>
                                        <p:cond delay="400"/>
                                      </p:stCondLst>
                                      <p:childTnLst>
                                        <p:set>
                                          <p:cBhvr>
                                            <p:cTn id="26" dur="1" fill="hold">
                                              <p:stCondLst>
                                                <p:cond delay="0"/>
                                              </p:stCondLst>
                                            </p:cTn>
                                            <p:tgtEl>
                                              <p:spTgt spid="36"/>
                                            </p:tgtEl>
                                            <p:attrNameLst>
                                              <p:attrName>style.visibility</p:attrName>
                                            </p:attrNameLst>
                                          </p:cBhvr>
                                          <p:to>
                                            <p:strVal val="visible"/>
                                          </p:to>
                                        </p:set>
                                        <p:anim calcmode="lin" valueType="num">
                                          <p:cBhvr>
                                            <p:cTn id="27" dur="1000" fill="hold"/>
                                            <p:tgtEl>
                                              <p:spTgt spid="36"/>
                                            </p:tgtEl>
                                            <p:attrNameLst>
                                              <p:attrName>ppt_w</p:attrName>
                                            </p:attrNameLst>
                                          </p:cBhvr>
                                          <p:tavLst>
                                            <p:tav tm="0">
                                              <p:val>
                                                <p:fltVal val="0"/>
                                              </p:val>
                                            </p:tav>
                                            <p:tav tm="100000">
                                              <p:val>
                                                <p:strVal val="#ppt_w"/>
                                              </p:val>
                                            </p:tav>
                                          </p:tavLst>
                                        </p:anim>
                                        <p:anim calcmode="lin" valueType="num">
                                          <p:cBhvr>
                                            <p:cTn id="28" dur="1000" fill="hold"/>
                                            <p:tgtEl>
                                              <p:spTgt spid="36"/>
                                            </p:tgtEl>
                                            <p:attrNameLst>
                                              <p:attrName>ppt_h</p:attrName>
                                            </p:attrNameLst>
                                          </p:cBhvr>
                                          <p:tavLst>
                                            <p:tav tm="0">
                                              <p:val>
                                                <p:fltVal val="0"/>
                                              </p:val>
                                            </p:tav>
                                            <p:tav tm="100000">
                                              <p:val>
                                                <p:strVal val="#ppt_h"/>
                                              </p:val>
                                            </p:tav>
                                          </p:tavLst>
                                        </p:anim>
                                        <p:animEffect transition="in" filter="fade">
                                          <p:cBhvr>
                                            <p:cTn id="29" dur="1000"/>
                                            <p:tgtEl>
                                              <p:spTgt spid="36"/>
                                            </p:tgtEl>
                                          </p:cBhvr>
                                        </p:animEffect>
                                      </p:childTnLst>
                                    </p:cTn>
                                  </p:par>
                                  <p:par>
                                    <p:cTn id="30" presetID="53" presetClass="entr" presetSubtype="16" fill="hold" grpId="0" nodeType="withEffect">
                                      <p:stCondLst>
                                        <p:cond delay="100"/>
                                      </p:stCondLst>
                                      <p:childTnLst>
                                        <p:set>
                                          <p:cBhvr>
                                            <p:cTn id="31" dur="1" fill="hold">
                                              <p:stCondLst>
                                                <p:cond delay="0"/>
                                              </p:stCondLst>
                                            </p:cTn>
                                            <p:tgtEl>
                                              <p:spTgt spid="37"/>
                                            </p:tgtEl>
                                            <p:attrNameLst>
                                              <p:attrName>style.visibility</p:attrName>
                                            </p:attrNameLst>
                                          </p:cBhvr>
                                          <p:to>
                                            <p:strVal val="visible"/>
                                          </p:to>
                                        </p:set>
                                        <p:anim calcmode="lin" valueType="num">
                                          <p:cBhvr>
                                            <p:cTn id="32" dur="1000" fill="hold"/>
                                            <p:tgtEl>
                                              <p:spTgt spid="37"/>
                                            </p:tgtEl>
                                            <p:attrNameLst>
                                              <p:attrName>ppt_w</p:attrName>
                                            </p:attrNameLst>
                                          </p:cBhvr>
                                          <p:tavLst>
                                            <p:tav tm="0">
                                              <p:val>
                                                <p:fltVal val="0"/>
                                              </p:val>
                                            </p:tav>
                                            <p:tav tm="100000">
                                              <p:val>
                                                <p:strVal val="#ppt_w"/>
                                              </p:val>
                                            </p:tav>
                                          </p:tavLst>
                                        </p:anim>
                                        <p:anim calcmode="lin" valueType="num">
                                          <p:cBhvr>
                                            <p:cTn id="33" dur="1000" fill="hold"/>
                                            <p:tgtEl>
                                              <p:spTgt spid="37"/>
                                            </p:tgtEl>
                                            <p:attrNameLst>
                                              <p:attrName>ppt_h</p:attrName>
                                            </p:attrNameLst>
                                          </p:cBhvr>
                                          <p:tavLst>
                                            <p:tav tm="0">
                                              <p:val>
                                                <p:fltVal val="0"/>
                                              </p:val>
                                            </p:tav>
                                            <p:tav tm="100000">
                                              <p:val>
                                                <p:strVal val="#ppt_h"/>
                                              </p:val>
                                            </p:tav>
                                          </p:tavLst>
                                        </p:anim>
                                        <p:animEffect transition="in" filter="fade">
                                          <p:cBhvr>
                                            <p:cTn id="34" dur="1000"/>
                                            <p:tgtEl>
                                              <p:spTgt spid="37"/>
                                            </p:tgtEl>
                                          </p:cBhvr>
                                        </p:animEffect>
                                      </p:childTnLst>
                                    </p:cTn>
                                  </p:par>
                                  <p:par>
                                    <p:cTn id="35" presetID="53" presetClass="entr" presetSubtype="16" fill="hold" grpId="0" nodeType="withEffect">
                                      <p:stCondLst>
                                        <p:cond delay="200"/>
                                      </p:stCondLst>
                                      <p:childTnLst>
                                        <p:set>
                                          <p:cBhvr>
                                            <p:cTn id="36" dur="1" fill="hold">
                                              <p:stCondLst>
                                                <p:cond delay="0"/>
                                              </p:stCondLst>
                                            </p:cTn>
                                            <p:tgtEl>
                                              <p:spTgt spid="38"/>
                                            </p:tgtEl>
                                            <p:attrNameLst>
                                              <p:attrName>style.visibility</p:attrName>
                                            </p:attrNameLst>
                                          </p:cBhvr>
                                          <p:to>
                                            <p:strVal val="visible"/>
                                          </p:to>
                                        </p:set>
                                        <p:anim calcmode="lin" valueType="num">
                                          <p:cBhvr>
                                            <p:cTn id="37" dur="1000" fill="hold"/>
                                            <p:tgtEl>
                                              <p:spTgt spid="38"/>
                                            </p:tgtEl>
                                            <p:attrNameLst>
                                              <p:attrName>ppt_w</p:attrName>
                                            </p:attrNameLst>
                                          </p:cBhvr>
                                          <p:tavLst>
                                            <p:tav tm="0">
                                              <p:val>
                                                <p:fltVal val="0"/>
                                              </p:val>
                                            </p:tav>
                                            <p:tav tm="100000">
                                              <p:val>
                                                <p:strVal val="#ppt_w"/>
                                              </p:val>
                                            </p:tav>
                                          </p:tavLst>
                                        </p:anim>
                                        <p:anim calcmode="lin" valueType="num">
                                          <p:cBhvr>
                                            <p:cTn id="38" dur="1000" fill="hold"/>
                                            <p:tgtEl>
                                              <p:spTgt spid="38"/>
                                            </p:tgtEl>
                                            <p:attrNameLst>
                                              <p:attrName>ppt_h</p:attrName>
                                            </p:attrNameLst>
                                          </p:cBhvr>
                                          <p:tavLst>
                                            <p:tav tm="0">
                                              <p:val>
                                                <p:fltVal val="0"/>
                                              </p:val>
                                            </p:tav>
                                            <p:tav tm="100000">
                                              <p:val>
                                                <p:strVal val="#ppt_h"/>
                                              </p:val>
                                            </p:tav>
                                          </p:tavLst>
                                        </p:anim>
                                        <p:animEffect transition="in" filter="fade">
                                          <p:cBhvr>
                                            <p:cTn id="39" dur="1000"/>
                                            <p:tgtEl>
                                              <p:spTgt spid="38"/>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39"/>
                                            </p:tgtEl>
                                            <p:attrNameLst>
                                              <p:attrName>style.visibility</p:attrName>
                                            </p:attrNameLst>
                                          </p:cBhvr>
                                          <p:to>
                                            <p:strVal val="visible"/>
                                          </p:to>
                                        </p:set>
                                        <p:anim calcmode="lin" valueType="num">
                                          <p:cBhvr>
                                            <p:cTn id="42" dur="1000" fill="hold"/>
                                            <p:tgtEl>
                                              <p:spTgt spid="39"/>
                                            </p:tgtEl>
                                            <p:attrNameLst>
                                              <p:attrName>ppt_w</p:attrName>
                                            </p:attrNameLst>
                                          </p:cBhvr>
                                          <p:tavLst>
                                            <p:tav tm="0">
                                              <p:val>
                                                <p:fltVal val="0"/>
                                              </p:val>
                                            </p:tav>
                                            <p:tav tm="100000">
                                              <p:val>
                                                <p:strVal val="#ppt_w"/>
                                              </p:val>
                                            </p:tav>
                                          </p:tavLst>
                                        </p:anim>
                                        <p:anim calcmode="lin" valueType="num">
                                          <p:cBhvr>
                                            <p:cTn id="43" dur="1000" fill="hold"/>
                                            <p:tgtEl>
                                              <p:spTgt spid="39"/>
                                            </p:tgtEl>
                                            <p:attrNameLst>
                                              <p:attrName>ppt_h</p:attrName>
                                            </p:attrNameLst>
                                          </p:cBhvr>
                                          <p:tavLst>
                                            <p:tav tm="0">
                                              <p:val>
                                                <p:fltVal val="0"/>
                                              </p:val>
                                            </p:tav>
                                            <p:tav tm="100000">
                                              <p:val>
                                                <p:strVal val="#ppt_h"/>
                                              </p:val>
                                            </p:tav>
                                          </p:tavLst>
                                        </p:anim>
                                        <p:animEffect transition="in" filter="fade">
                                          <p:cBhvr>
                                            <p:cTn id="44" dur="1000"/>
                                            <p:tgtEl>
                                              <p:spTgt spid="39"/>
                                            </p:tgtEl>
                                          </p:cBhvr>
                                        </p:animEffect>
                                      </p:childTnLst>
                                    </p:cTn>
                                  </p:par>
                                  <p:par>
                                    <p:cTn id="45" presetID="53" presetClass="entr" presetSubtype="16" fill="hold" grpId="0" nodeType="withEffect">
                                      <p:stCondLst>
                                        <p:cond delay="200"/>
                                      </p:stCondLst>
                                      <p:childTnLst>
                                        <p:set>
                                          <p:cBhvr>
                                            <p:cTn id="46" dur="1" fill="hold">
                                              <p:stCondLst>
                                                <p:cond delay="0"/>
                                              </p:stCondLst>
                                            </p:cTn>
                                            <p:tgtEl>
                                              <p:spTgt spid="40"/>
                                            </p:tgtEl>
                                            <p:attrNameLst>
                                              <p:attrName>style.visibility</p:attrName>
                                            </p:attrNameLst>
                                          </p:cBhvr>
                                          <p:to>
                                            <p:strVal val="visible"/>
                                          </p:to>
                                        </p:set>
                                        <p:anim calcmode="lin" valueType="num">
                                          <p:cBhvr>
                                            <p:cTn id="47" dur="1000" fill="hold"/>
                                            <p:tgtEl>
                                              <p:spTgt spid="40"/>
                                            </p:tgtEl>
                                            <p:attrNameLst>
                                              <p:attrName>ppt_w</p:attrName>
                                            </p:attrNameLst>
                                          </p:cBhvr>
                                          <p:tavLst>
                                            <p:tav tm="0">
                                              <p:val>
                                                <p:fltVal val="0"/>
                                              </p:val>
                                            </p:tav>
                                            <p:tav tm="100000">
                                              <p:val>
                                                <p:strVal val="#ppt_w"/>
                                              </p:val>
                                            </p:tav>
                                          </p:tavLst>
                                        </p:anim>
                                        <p:anim calcmode="lin" valueType="num">
                                          <p:cBhvr>
                                            <p:cTn id="48" dur="1000" fill="hold"/>
                                            <p:tgtEl>
                                              <p:spTgt spid="40"/>
                                            </p:tgtEl>
                                            <p:attrNameLst>
                                              <p:attrName>ppt_h</p:attrName>
                                            </p:attrNameLst>
                                          </p:cBhvr>
                                          <p:tavLst>
                                            <p:tav tm="0">
                                              <p:val>
                                                <p:fltVal val="0"/>
                                              </p:val>
                                            </p:tav>
                                            <p:tav tm="100000">
                                              <p:val>
                                                <p:strVal val="#ppt_h"/>
                                              </p:val>
                                            </p:tav>
                                          </p:tavLst>
                                        </p:anim>
                                        <p:animEffect transition="in" filter="fade">
                                          <p:cBhvr>
                                            <p:cTn id="49" dur="1000"/>
                                            <p:tgtEl>
                                              <p:spTgt spid="40"/>
                                            </p:tgtEl>
                                          </p:cBhvr>
                                        </p:animEffect>
                                      </p:childTnLst>
                                    </p:cTn>
                                  </p:par>
                                </p:childTnLst>
                              </p:cTn>
                            </p:par>
                            <p:par>
                              <p:cTn id="50" fill="hold">
                                <p:stCondLst>
                                  <p:cond delay="1400"/>
                                </p:stCondLst>
                                <p:childTnLst>
                                  <p:par>
                                    <p:cTn id="51" presetID="31" presetClass="entr" presetSubtype="0" fill="hold" grpId="0" nodeType="afterEffect">
                                      <p:stCondLst>
                                        <p:cond delay="0"/>
                                      </p:stCondLst>
                                      <p:iterate type="lt">
                                        <p:tmPct val="5000"/>
                                      </p:iterate>
                                      <p:childTnLst>
                                        <p:set>
                                          <p:cBhvr>
                                            <p:cTn id="52" dur="1" fill="hold">
                                              <p:stCondLst>
                                                <p:cond delay="0"/>
                                              </p:stCondLst>
                                            </p:cTn>
                                            <p:tgtEl>
                                              <p:spTgt spid="41"/>
                                            </p:tgtEl>
                                            <p:attrNameLst>
                                              <p:attrName>style.visibility</p:attrName>
                                            </p:attrNameLst>
                                          </p:cBhvr>
                                          <p:to>
                                            <p:strVal val="visible"/>
                                          </p:to>
                                        </p:set>
                                        <p:anim calcmode="lin" valueType="num">
                                          <p:cBhvr>
                                            <p:cTn id="53" dur="750" fill="hold"/>
                                            <p:tgtEl>
                                              <p:spTgt spid="41"/>
                                            </p:tgtEl>
                                            <p:attrNameLst>
                                              <p:attrName>ppt_w</p:attrName>
                                            </p:attrNameLst>
                                          </p:cBhvr>
                                          <p:tavLst>
                                            <p:tav tm="0">
                                              <p:val>
                                                <p:fltVal val="0"/>
                                              </p:val>
                                            </p:tav>
                                            <p:tav tm="100000">
                                              <p:val>
                                                <p:strVal val="#ppt_w"/>
                                              </p:val>
                                            </p:tav>
                                          </p:tavLst>
                                        </p:anim>
                                        <p:anim calcmode="lin" valueType="num">
                                          <p:cBhvr>
                                            <p:cTn id="54" dur="750" fill="hold"/>
                                            <p:tgtEl>
                                              <p:spTgt spid="41"/>
                                            </p:tgtEl>
                                            <p:attrNameLst>
                                              <p:attrName>ppt_h</p:attrName>
                                            </p:attrNameLst>
                                          </p:cBhvr>
                                          <p:tavLst>
                                            <p:tav tm="0">
                                              <p:val>
                                                <p:fltVal val="0"/>
                                              </p:val>
                                            </p:tav>
                                            <p:tav tm="100000">
                                              <p:val>
                                                <p:strVal val="#ppt_h"/>
                                              </p:val>
                                            </p:tav>
                                          </p:tavLst>
                                        </p:anim>
                                        <p:anim calcmode="lin" valueType="num">
                                          <p:cBhvr>
                                            <p:cTn id="55" dur="750" fill="hold"/>
                                            <p:tgtEl>
                                              <p:spTgt spid="41"/>
                                            </p:tgtEl>
                                            <p:attrNameLst>
                                              <p:attrName>style.rotation</p:attrName>
                                            </p:attrNameLst>
                                          </p:cBhvr>
                                          <p:tavLst>
                                            <p:tav tm="0">
                                              <p:val>
                                                <p:fltVal val="90"/>
                                              </p:val>
                                            </p:tav>
                                            <p:tav tm="100000">
                                              <p:val>
                                                <p:fltVal val="0"/>
                                              </p:val>
                                            </p:tav>
                                          </p:tavLst>
                                        </p:anim>
                                        <p:animEffect transition="in" filter="fade">
                                          <p:cBhvr>
                                            <p:cTn id="56" dur="750"/>
                                            <p:tgtEl>
                                              <p:spTgt spid="41"/>
                                            </p:tgtEl>
                                          </p:cBhvr>
                                        </p:animEffect>
                                      </p:childTnLst>
                                    </p:cTn>
                                  </p:par>
                                </p:childTnLst>
                              </p:cTn>
                            </p:par>
                            <p:par>
                              <p:cTn id="57" fill="hold">
                                <p:stCondLst>
                                  <p:cond delay="2188"/>
                                </p:stCondLst>
                                <p:childTnLst>
                                  <p:par>
                                    <p:cTn id="58" presetID="53" presetClass="entr" presetSubtype="16" fill="hold" nodeType="afterEffect">
                                      <p:stCondLst>
                                        <p:cond delay="0"/>
                                      </p:stCondLst>
                                      <p:childTnLst>
                                        <p:set>
                                          <p:cBhvr>
                                            <p:cTn id="59" dur="1" fill="hold">
                                              <p:stCondLst>
                                                <p:cond delay="0"/>
                                              </p:stCondLst>
                                            </p:cTn>
                                            <p:tgtEl>
                                              <p:spTgt spid="2"/>
                                            </p:tgtEl>
                                            <p:attrNameLst>
                                              <p:attrName>style.visibility</p:attrName>
                                            </p:attrNameLst>
                                          </p:cBhvr>
                                          <p:to>
                                            <p:strVal val="visible"/>
                                          </p:to>
                                        </p:set>
                                        <p:anim calcmode="lin" valueType="num">
                                          <p:cBhvr>
                                            <p:cTn id="60" dur="750" fill="hold"/>
                                            <p:tgtEl>
                                              <p:spTgt spid="2"/>
                                            </p:tgtEl>
                                            <p:attrNameLst>
                                              <p:attrName>ppt_w</p:attrName>
                                            </p:attrNameLst>
                                          </p:cBhvr>
                                          <p:tavLst>
                                            <p:tav tm="0">
                                              <p:val>
                                                <p:fltVal val="0"/>
                                              </p:val>
                                            </p:tav>
                                            <p:tav tm="100000">
                                              <p:val>
                                                <p:strVal val="#ppt_w"/>
                                              </p:val>
                                            </p:tav>
                                          </p:tavLst>
                                        </p:anim>
                                        <p:anim calcmode="lin" valueType="num">
                                          <p:cBhvr>
                                            <p:cTn id="61" dur="750" fill="hold"/>
                                            <p:tgtEl>
                                              <p:spTgt spid="2"/>
                                            </p:tgtEl>
                                            <p:attrNameLst>
                                              <p:attrName>ppt_h</p:attrName>
                                            </p:attrNameLst>
                                          </p:cBhvr>
                                          <p:tavLst>
                                            <p:tav tm="0">
                                              <p:val>
                                                <p:fltVal val="0"/>
                                              </p:val>
                                            </p:tav>
                                            <p:tav tm="100000">
                                              <p:val>
                                                <p:strVal val="#ppt_h"/>
                                              </p:val>
                                            </p:tav>
                                          </p:tavLst>
                                        </p:anim>
                                        <p:animEffect transition="in" filter="fade">
                                          <p:cBhvr>
                                            <p:cTn id="62" dur="750"/>
                                            <p:tgtEl>
                                              <p:spTgt spid="2"/>
                                            </p:tgtEl>
                                          </p:cBhvr>
                                        </p:animEffect>
                                      </p:childTnLst>
                                    </p:cTn>
                                  </p:par>
                                  <p:par>
                                    <p:cTn id="63" presetID="2" presetClass="entr" presetSubtype="2" fill="hold" grpId="0" nodeType="withEffect" p14:presetBounceEnd="58333">
                                      <p:stCondLst>
                                        <p:cond delay="250"/>
                                      </p:stCondLst>
                                      <p:childTnLst>
                                        <p:set>
                                          <p:cBhvr>
                                            <p:cTn id="64" dur="1" fill="hold">
                                              <p:stCondLst>
                                                <p:cond delay="0"/>
                                              </p:stCondLst>
                                            </p:cTn>
                                            <p:tgtEl>
                                              <p:spTgt spid="28"/>
                                            </p:tgtEl>
                                            <p:attrNameLst>
                                              <p:attrName>style.visibility</p:attrName>
                                            </p:attrNameLst>
                                          </p:cBhvr>
                                          <p:to>
                                            <p:strVal val="visible"/>
                                          </p:to>
                                        </p:set>
                                        <p:anim calcmode="lin" valueType="num" p14:bounceEnd="58333">
                                          <p:cBhvr additive="base">
                                            <p:cTn id="65" dur="750" fill="hold"/>
                                            <p:tgtEl>
                                              <p:spTgt spid="28"/>
                                            </p:tgtEl>
                                            <p:attrNameLst>
                                              <p:attrName>ppt_x</p:attrName>
                                            </p:attrNameLst>
                                          </p:cBhvr>
                                          <p:tavLst>
                                            <p:tav tm="0">
                                              <p:val>
                                                <p:strVal val="1+#ppt_w/2"/>
                                              </p:val>
                                            </p:tav>
                                            <p:tav tm="100000">
                                              <p:val>
                                                <p:strVal val="#ppt_x"/>
                                              </p:val>
                                            </p:tav>
                                          </p:tavLst>
                                        </p:anim>
                                        <p:anim calcmode="lin" valueType="num" p14:bounceEnd="58333">
                                          <p:cBhvr additive="base">
                                            <p:cTn id="66" dur="750" fill="hold"/>
                                            <p:tgtEl>
                                              <p:spTgt spid="28"/>
                                            </p:tgtEl>
                                            <p:attrNameLst>
                                              <p:attrName>ppt_y</p:attrName>
                                            </p:attrNameLst>
                                          </p:cBhvr>
                                          <p:tavLst>
                                            <p:tav tm="0">
                                              <p:val>
                                                <p:strVal val="#ppt_y"/>
                                              </p:val>
                                            </p:tav>
                                            <p:tav tm="100000">
                                              <p:val>
                                                <p:strVal val="#ppt_y"/>
                                              </p:val>
                                            </p:tav>
                                          </p:tavLst>
                                        </p:anim>
                                      </p:childTnLst>
                                    </p:cTn>
                                  </p:par>
                                  <p:par>
                                    <p:cTn id="67" presetID="53" presetClass="entr" presetSubtype="16" fill="hold" nodeType="withEffect">
                                      <p:stCondLst>
                                        <p:cond delay="500"/>
                                      </p:stCondLst>
                                      <p:childTnLst>
                                        <p:set>
                                          <p:cBhvr>
                                            <p:cTn id="68" dur="1" fill="hold">
                                              <p:stCondLst>
                                                <p:cond delay="0"/>
                                              </p:stCondLst>
                                            </p:cTn>
                                            <p:tgtEl>
                                              <p:spTgt spid="50"/>
                                            </p:tgtEl>
                                            <p:attrNameLst>
                                              <p:attrName>style.visibility</p:attrName>
                                            </p:attrNameLst>
                                          </p:cBhvr>
                                          <p:to>
                                            <p:strVal val="visible"/>
                                          </p:to>
                                        </p:set>
                                        <p:anim calcmode="lin" valueType="num">
                                          <p:cBhvr>
                                            <p:cTn id="69" dur="750" fill="hold"/>
                                            <p:tgtEl>
                                              <p:spTgt spid="50"/>
                                            </p:tgtEl>
                                            <p:attrNameLst>
                                              <p:attrName>ppt_w</p:attrName>
                                            </p:attrNameLst>
                                          </p:cBhvr>
                                          <p:tavLst>
                                            <p:tav tm="0">
                                              <p:val>
                                                <p:fltVal val="0"/>
                                              </p:val>
                                            </p:tav>
                                            <p:tav tm="100000">
                                              <p:val>
                                                <p:strVal val="#ppt_w"/>
                                              </p:val>
                                            </p:tav>
                                          </p:tavLst>
                                        </p:anim>
                                        <p:anim calcmode="lin" valueType="num">
                                          <p:cBhvr>
                                            <p:cTn id="70" dur="750" fill="hold"/>
                                            <p:tgtEl>
                                              <p:spTgt spid="50"/>
                                            </p:tgtEl>
                                            <p:attrNameLst>
                                              <p:attrName>ppt_h</p:attrName>
                                            </p:attrNameLst>
                                          </p:cBhvr>
                                          <p:tavLst>
                                            <p:tav tm="0">
                                              <p:val>
                                                <p:fltVal val="0"/>
                                              </p:val>
                                            </p:tav>
                                            <p:tav tm="100000">
                                              <p:val>
                                                <p:strVal val="#ppt_h"/>
                                              </p:val>
                                            </p:tav>
                                          </p:tavLst>
                                        </p:anim>
                                        <p:animEffect transition="in" filter="fade">
                                          <p:cBhvr>
                                            <p:cTn id="71" dur="750"/>
                                            <p:tgtEl>
                                              <p:spTgt spid="50"/>
                                            </p:tgtEl>
                                          </p:cBhvr>
                                        </p:animEffect>
                                      </p:childTnLst>
                                    </p:cTn>
                                  </p:par>
                                  <p:par>
                                    <p:cTn id="72" presetID="2" presetClass="entr" presetSubtype="2" fill="hold" grpId="0" nodeType="withEffect" p14:presetBounceEnd="58333">
                                      <p:stCondLst>
                                        <p:cond delay="750"/>
                                      </p:stCondLst>
                                      <p:childTnLst>
                                        <p:set>
                                          <p:cBhvr>
                                            <p:cTn id="73" dur="1" fill="hold">
                                              <p:stCondLst>
                                                <p:cond delay="0"/>
                                              </p:stCondLst>
                                            </p:cTn>
                                            <p:tgtEl>
                                              <p:spTgt spid="29"/>
                                            </p:tgtEl>
                                            <p:attrNameLst>
                                              <p:attrName>style.visibility</p:attrName>
                                            </p:attrNameLst>
                                          </p:cBhvr>
                                          <p:to>
                                            <p:strVal val="visible"/>
                                          </p:to>
                                        </p:set>
                                        <p:anim calcmode="lin" valueType="num" p14:bounceEnd="58333">
                                          <p:cBhvr additive="base">
                                            <p:cTn id="74" dur="750" fill="hold"/>
                                            <p:tgtEl>
                                              <p:spTgt spid="29"/>
                                            </p:tgtEl>
                                            <p:attrNameLst>
                                              <p:attrName>ppt_x</p:attrName>
                                            </p:attrNameLst>
                                          </p:cBhvr>
                                          <p:tavLst>
                                            <p:tav tm="0">
                                              <p:val>
                                                <p:strVal val="1+#ppt_w/2"/>
                                              </p:val>
                                            </p:tav>
                                            <p:tav tm="100000">
                                              <p:val>
                                                <p:strVal val="#ppt_x"/>
                                              </p:val>
                                            </p:tav>
                                          </p:tavLst>
                                        </p:anim>
                                        <p:anim calcmode="lin" valueType="num" p14:bounceEnd="58333">
                                          <p:cBhvr additive="base">
                                            <p:cTn id="75" dur="750" fill="hold"/>
                                            <p:tgtEl>
                                              <p:spTgt spid="29"/>
                                            </p:tgtEl>
                                            <p:attrNameLst>
                                              <p:attrName>ppt_y</p:attrName>
                                            </p:attrNameLst>
                                          </p:cBhvr>
                                          <p:tavLst>
                                            <p:tav tm="0">
                                              <p:val>
                                                <p:strVal val="#ppt_y"/>
                                              </p:val>
                                            </p:tav>
                                            <p:tav tm="100000">
                                              <p:val>
                                                <p:strVal val="#ppt_y"/>
                                              </p:val>
                                            </p:tav>
                                          </p:tavLst>
                                        </p:anim>
                                      </p:childTnLst>
                                    </p:cTn>
                                  </p:par>
                                  <p:par>
                                    <p:cTn id="76" presetID="53" presetClass="entr" presetSubtype="16" fill="hold" nodeType="withEffect">
                                      <p:stCondLst>
                                        <p:cond delay="1000"/>
                                      </p:stCondLst>
                                      <p:childTnLst>
                                        <p:set>
                                          <p:cBhvr>
                                            <p:cTn id="77" dur="1" fill="hold">
                                              <p:stCondLst>
                                                <p:cond delay="0"/>
                                              </p:stCondLst>
                                            </p:cTn>
                                            <p:tgtEl>
                                              <p:spTgt spid="55"/>
                                            </p:tgtEl>
                                            <p:attrNameLst>
                                              <p:attrName>style.visibility</p:attrName>
                                            </p:attrNameLst>
                                          </p:cBhvr>
                                          <p:to>
                                            <p:strVal val="visible"/>
                                          </p:to>
                                        </p:set>
                                        <p:anim calcmode="lin" valueType="num">
                                          <p:cBhvr>
                                            <p:cTn id="78" dur="750" fill="hold"/>
                                            <p:tgtEl>
                                              <p:spTgt spid="55"/>
                                            </p:tgtEl>
                                            <p:attrNameLst>
                                              <p:attrName>ppt_w</p:attrName>
                                            </p:attrNameLst>
                                          </p:cBhvr>
                                          <p:tavLst>
                                            <p:tav tm="0">
                                              <p:val>
                                                <p:fltVal val="0"/>
                                              </p:val>
                                            </p:tav>
                                            <p:tav tm="100000">
                                              <p:val>
                                                <p:strVal val="#ppt_w"/>
                                              </p:val>
                                            </p:tav>
                                          </p:tavLst>
                                        </p:anim>
                                        <p:anim calcmode="lin" valueType="num">
                                          <p:cBhvr>
                                            <p:cTn id="79" dur="750" fill="hold"/>
                                            <p:tgtEl>
                                              <p:spTgt spid="55"/>
                                            </p:tgtEl>
                                            <p:attrNameLst>
                                              <p:attrName>ppt_h</p:attrName>
                                            </p:attrNameLst>
                                          </p:cBhvr>
                                          <p:tavLst>
                                            <p:tav tm="0">
                                              <p:val>
                                                <p:fltVal val="0"/>
                                              </p:val>
                                            </p:tav>
                                            <p:tav tm="100000">
                                              <p:val>
                                                <p:strVal val="#ppt_h"/>
                                              </p:val>
                                            </p:tav>
                                          </p:tavLst>
                                        </p:anim>
                                        <p:animEffect transition="in" filter="fade">
                                          <p:cBhvr>
                                            <p:cTn id="80" dur="750"/>
                                            <p:tgtEl>
                                              <p:spTgt spid="55"/>
                                            </p:tgtEl>
                                          </p:cBhvr>
                                        </p:animEffect>
                                      </p:childTnLst>
                                    </p:cTn>
                                  </p:par>
                                  <p:par>
                                    <p:cTn id="81" presetID="2" presetClass="entr" presetSubtype="2" fill="hold" grpId="0" nodeType="withEffect" p14:presetBounceEnd="58333">
                                      <p:stCondLst>
                                        <p:cond delay="1250"/>
                                      </p:stCondLst>
                                      <p:childTnLst>
                                        <p:set>
                                          <p:cBhvr>
                                            <p:cTn id="82" dur="1" fill="hold">
                                              <p:stCondLst>
                                                <p:cond delay="0"/>
                                              </p:stCondLst>
                                            </p:cTn>
                                            <p:tgtEl>
                                              <p:spTgt spid="30"/>
                                            </p:tgtEl>
                                            <p:attrNameLst>
                                              <p:attrName>style.visibility</p:attrName>
                                            </p:attrNameLst>
                                          </p:cBhvr>
                                          <p:to>
                                            <p:strVal val="visible"/>
                                          </p:to>
                                        </p:set>
                                        <p:anim calcmode="lin" valueType="num" p14:bounceEnd="58333">
                                          <p:cBhvr additive="base">
                                            <p:cTn id="83" dur="750" fill="hold"/>
                                            <p:tgtEl>
                                              <p:spTgt spid="30"/>
                                            </p:tgtEl>
                                            <p:attrNameLst>
                                              <p:attrName>ppt_x</p:attrName>
                                            </p:attrNameLst>
                                          </p:cBhvr>
                                          <p:tavLst>
                                            <p:tav tm="0">
                                              <p:val>
                                                <p:strVal val="1+#ppt_w/2"/>
                                              </p:val>
                                            </p:tav>
                                            <p:tav tm="100000">
                                              <p:val>
                                                <p:strVal val="#ppt_x"/>
                                              </p:val>
                                            </p:tav>
                                          </p:tavLst>
                                        </p:anim>
                                        <p:anim calcmode="lin" valueType="num" p14:bounceEnd="58333">
                                          <p:cBhvr additive="base">
                                            <p:cTn id="84" dur="750" fill="hold"/>
                                            <p:tgtEl>
                                              <p:spTgt spid="30"/>
                                            </p:tgtEl>
                                            <p:attrNameLst>
                                              <p:attrName>ppt_y</p:attrName>
                                            </p:attrNameLst>
                                          </p:cBhvr>
                                          <p:tavLst>
                                            <p:tav tm="0">
                                              <p:val>
                                                <p:strVal val="#ppt_y"/>
                                              </p:val>
                                            </p:tav>
                                            <p:tav tm="100000">
                                              <p:val>
                                                <p:strVal val="#ppt_y"/>
                                              </p:val>
                                            </p:tav>
                                          </p:tavLst>
                                        </p:anim>
                                      </p:childTnLst>
                                    </p:cTn>
                                  </p:par>
                                  <p:par>
                                    <p:cTn id="85" presetID="2" presetClass="entr" presetSubtype="2" fill="hold" grpId="0" nodeType="withEffect" p14:presetBounceEnd="58333">
                                      <p:stCondLst>
                                        <p:cond delay="1250"/>
                                      </p:stCondLst>
                                      <p:childTnLst>
                                        <p:set>
                                          <p:cBhvr>
                                            <p:cTn id="86" dur="1" fill="hold">
                                              <p:stCondLst>
                                                <p:cond delay="0"/>
                                              </p:stCondLst>
                                            </p:cTn>
                                            <p:tgtEl>
                                              <p:spTgt spid="31"/>
                                            </p:tgtEl>
                                            <p:attrNameLst>
                                              <p:attrName>style.visibility</p:attrName>
                                            </p:attrNameLst>
                                          </p:cBhvr>
                                          <p:to>
                                            <p:strVal val="visible"/>
                                          </p:to>
                                        </p:set>
                                        <p:anim calcmode="lin" valueType="num" p14:bounceEnd="58333">
                                          <p:cBhvr additive="base">
                                            <p:cTn id="87" dur="750" fill="hold"/>
                                            <p:tgtEl>
                                              <p:spTgt spid="31"/>
                                            </p:tgtEl>
                                            <p:attrNameLst>
                                              <p:attrName>ppt_x</p:attrName>
                                            </p:attrNameLst>
                                          </p:cBhvr>
                                          <p:tavLst>
                                            <p:tav tm="0">
                                              <p:val>
                                                <p:strVal val="1+#ppt_w/2"/>
                                              </p:val>
                                            </p:tav>
                                            <p:tav tm="100000">
                                              <p:val>
                                                <p:strVal val="#ppt_x"/>
                                              </p:val>
                                            </p:tav>
                                          </p:tavLst>
                                        </p:anim>
                                        <p:anim calcmode="lin" valueType="num" p14:bounceEnd="58333">
                                          <p:cBhvr additive="base">
                                            <p:cTn id="88" dur="750" fill="hold"/>
                                            <p:tgtEl>
                                              <p:spTgt spid="31"/>
                                            </p:tgtEl>
                                            <p:attrNameLst>
                                              <p:attrName>ppt_y</p:attrName>
                                            </p:attrNameLst>
                                          </p:cBhvr>
                                          <p:tavLst>
                                            <p:tav tm="0">
                                              <p:val>
                                                <p:strVal val="#ppt_y"/>
                                              </p:val>
                                            </p:tav>
                                            <p:tav tm="100000">
                                              <p:val>
                                                <p:strVal val="#ppt_y"/>
                                              </p:val>
                                            </p:tav>
                                          </p:tavLst>
                                        </p:anim>
                                      </p:childTnLst>
                                    </p:cTn>
                                  </p:par>
                                  <p:par>
                                    <p:cTn id="89" presetID="53" presetClass="entr" presetSubtype="16" fill="hold" nodeType="withEffect">
                                      <p:stCondLst>
                                        <p:cond delay="500"/>
                                      </p:stCondLst>
                                      <p:childTnLst>
                                        <p:set>
                                          <p:cBhvr>
                                            <p:cTn id="90" dur="1" fill="hold">
                                              <p:stCondLst>
                                                <p:cond delay="0"/>
                                              </p:stCondLst>
                                            </p:cTn>
                                            <p:tgtEl>
                                              <p:spTgt spid="46"/>
                                            </p:tgtEl>
                                            <p:attrNameLst>
                                              <p:attrName>style.visibility</p:attrName>
                                            </p:attrNameLst>
                                          </p:cBhvr>
                                          <p:to>
                                            <p:strVal val="visible"/>
                                          </p:to>
                                        </p:set>
                                        <p:anim calcmode="lin" valueType="num">
                                          <p:cBhvr>
                                            <p:cTn id="91" dur="750" fill="hold"/>
                                            <p:tgtEl>
                                              <p:spTgt spid="46"/>
                                            </p:tgtEl>
                                            <p:attrNameLst>
                                              <p:attrName>ppt_w</p:attrName>
                                            </p:attrNameLst>
                                          </p:cBhvr>
                                          <p:tavLst>
                                            <p:tav tm="0">
                                              <p:val>
                                                <p:fltVal val="0"/>
                                              </p:val>
                                            </p:tav>
                                            <p:tav tm="100000">
                                              <p:val>
                                                <p:strVal val="#ppt_w"/>
                                              </p:val>
                                            </p:tav>
                                          </p:tavLst>
                                        </p:anim>
                                        <p:anim calcmode="lin" valueType="num">
                                          <p:cBhvr>
                                            <p:cTn id="92" dur="750" fill="hold"/>
                                            <p:tgtEl>
                                              <p:spTgt spid="46"/>
                                            </p:tgtEl>
                                            <p:attrNameLst>
                                              <p:attrName>ppt_h</p:attrName>
                                            </p:attrNameLst>
                                          </p:cBhvr>
                                          <p:tavLst>
                                            <p:tav tm="0">
                                              <p:val>
                                                <p:fltVal val="0"/>
                                              </p:val>
                                            </p:tav>
                                            <p:tav tm="100000">
                                              <p:val>
                                                <p:strVal val="#ppt_h"/>
                                              </p:val>
                                            </p:tav>
                                          </p:tavLst>
                                        </p:anim>
                                        <p:animEffect transition="in" filter="fade">
                                          <p:cBhvr>
                                            <p:cTn id="93" dur="75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0" grpId="0"/>
          <p:bldP spid="32" grpId="0" animBg="1"/>
          <p:bldP spid="33" grpId="0" animBg="1"/>
          <p:bldP spid="34" grpId="0" animBg="1"/>
          <p:bldP spid="35" grpId="0" animBg="1"/>
          <p:bldP spid="36" grpId="0" animBg="1"/>
          <p:bldP spid="37" grpId="0" animBg="1"/>
          <p:bldP spid="38" grpId="0" animBg="1"/>
          <p:bldP spid="39" grpId="0" animBg="1"/>
          <p:bldP spid="40" grpId="0" animBg="1"/>
          <p:bldP spid="41" grpId="0"/>
          <p:bldP spid="3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1000" fill="hold"/>
                                            <p:tgtEl>
                                              <p:spTgt spid="32"/>
                                            </p:tgtEl>
                                            <p:attrNameLst>
                                              <p:attrName>ppt_w</p:attrName>
                                            </p:attrNameLst>
                                          </p:cBhvr>
                                          <p:tavLst>
                                            <p:tav tm="0">
                                              <p:val>
                                                <p:fltVal val="0"/>
                                              </p:val>
                                            </p:tav>
                                            <p:tav tm="100000">
                                              <p:val>
                                                <p:strVal val="#ppt_w"/>
                                              </p:val>
                                            </p:tav>
                                          </p:tavLst>
                                        </p:anim>
                                        <p:anim calcmode="lin" valueType="num">
                                          <p:cBhvr>
                                            <p:cTn id="8" dur="1000" fill="hold"/>
                                            <p:tgtEl>
                                              <p:spTgt spid="32"/>
                                            </p:tgtEl>
                                            <p:attrNameLst>
                                              <p:attrName>ppt_h</p:attrName>
                                            </p:attrNameLst>
                                          </p:cBhvr>
                                          <p:tavLst>
                                            <p:tav tm="0">
                                              <p:val>
                                                <p:fltVal val="0"/>
                                              </p:val>
                                            </p:tav>
                                            <p:tav tm="100000">
                                              <p:val>
                                                <p:strVal val="#ppt_h"/>
                                              </p:val>
                                            </p:tav>
                                          </p:tavLst>
                                        </p:anim>
                                        <p:animEffect transition="in" filter="fade">
                                          <p:cBhvr>
                                            <p:cTn id="9" dur="1000"/>
                                            <p:tgtEl>
                                              <p:spTgt spid="32"/>
                                            </p:tgtEl>
                                          </p:cBhvr>
                                        </p:animEffect>
                                      </p:childTnLst>
                                    </p:cTn>
                                  </p:par>
                                  <p:par>
                                    <p:cTn id="10" presetID="53" presetClass="entr" presetSubtype="16" fill="hold" grpId="0" nodeType="withEffect">
                                      <p:stCondLst>
                                        <p:cond delay="300"/>
                                      </p:stCondLst>
                                      <p:childTnLst>
                                        <p:set>
                                          <p:cBhvr>
                                            <p:cTn id="11" dur="1" fill="hold">
                                              <p:stCondLst>
                                                <p:cond delay="0"/>
                                              </p:stCondLst>
                                            </p:cTn>
                                            <p:tgtEl>
                                              <p:spTgt spid="33"/>
                                            </p:tgtEl>
                                            <p:attrNameLst>
                                              <p:attrName>style.visibility</p:attrName>
                                            </p:attrNameLst>
                                          </p:cBhvr>
                                          <p:to>
                                            <p:strVal val="visible"/>
                                          </p:to>
                                        </p:set>
                                        <p:anim calcmode="lin" valueType="num">
                                          <p:cBhvr>
                                            <p:cTn id="12" dur="1000" fill="hold"/>
                                            <p:tgtEl>
                                              <p:spTgt spid="33"/>
                                            </p:tgtEl>
                                            <p:attrNameLst>
                                              <p:attrName>ppt_w</p:attrName>
                                            </p:attrNameLst>
                                          </p:cBhvr>
                                          <p:tavLst>
                                            <p:tav tm="0">
                                              <p:val>
                                                <p:fltVal val="0"/>
                                              </p:val>
                                            </p:tav>
                                            <p:tav tm="100000">
                                              <p:val>
                                                <p:strVal val="#ppt_w"/>
                                              </p:val>
                                            </p:tav>
                                          </p:tavLst>
                                        </p:anim>
                                        <p:anim calcmode="lin" valueType="num">
                                          <p:cBhvr>
                                            <p:cTn id="13" dur="1000" fill="hold"/>
                                            <p:tgtEl>
                                              <p:spTgt spid="33"/>
                                            </p:tgtEl>
                                            <p:attrNameLst>
                                              <p:attrName>ppt_h</p:attrName>
                                            </p:attrNameLst>
                                          </p:cBhvr>
                                          <p:tavLst>
                                            <p:tav tm="0">
                                              <p:val>
                                                <p:fltVal val="0"/>
                                              </p:val>
                                            </p:tav>
                                            <p:tav tm="100000">
                                              <p:val>
                                                <p:strVal val="#ppt_h"/>
                                              </p:val>
                                            </p:tav>
                                          </p:tavLst>
                                        </p:anim>
                                        <p:animEffect transition="in" filter="fade">
                                          <p:cBhvr>
                                            <p:cTn id="14" dur="1000"/>
                                            <p:tgtEl>
                                              <p:spTgt spid="33"/>
                                            </p:tgtEl>
                                          </p:cBhvr>
                                        </p:animEffect>
                                      </p:childTnLst>
                                    </p:cTn>
                                  </p:par>
                                  <p:par>
                                    <p:cTn id="15" presetID="53" presetClass="entr" presetSubtype="16" fill="hold" grpId="0" nodeType="withEffect">
                                      <p:stCondLst>
                                        <p:cond delay="100"/>
                                      </p:stCondLst>
                                      <p:childTnLst>
                                        <p:set>
                                          <p:cBhvr>
                                            <p:cTn id="16" dur="1" fill="hold">
                                              <p:stCondLst>
                                                <p:cond delay="0"/>
                                              </p:stCondLst>
                                            </p:cTn>
                                            <p:tgtEl>
                                              <p:spTgt spid="34"/>
                                            </p:tgtEl>
                                            <p:attrNameLst>
                                              <p:attrName>style.visibility</p:attrName>
                                            </p:attrNameLst>
                                          </p:cBhvr>
                                          <p:to>
                                            <p:strVal val="visible"/>
                                          </p:to>
                                        </p:set>
                                        <p:anim calcmode="lin" valueType="num">
                                          <p:cBhvr>
                                            <p:cTn id="17" dur="1000" fill="hold"/>
                                            <p:tgtEl>
                                              <p:spTgt spid="34"/>
                                            </p:tgtEl>
                                            <p:attrNameLst>
                                              <p:attrName>ppt_w</p:attrName>
                                            </p:attrNameLst>
                                          </p:cBhvr>
                                          <p:tavLst>
                                            <p:tav tm="0">
                                              <p:val>
                                                <p:fltVal val="0"/>
                                              </p:val>
                                            </p:tav>
                                            <p:tav tm="100000">
                                              <p:val>
                                                <p:strVal val="#ppt_w"/>
                                              </p:val>
                                            </p:tav>
                                          </p:tavLst>
                                        </p:anim>
                                        <p:anim calcmode="lin" valueType="num">
                                          <p:cBhvr>
                                            <p:cTn id="18" dur="1000" fill="hold"/>
                                            <p:tgtEl>
                                              <p:spTgt spid="34"/>
                                            </p:tgtEl>
                                            <p:attrNameLst>
                                              <p:attrName>ppt_h</p:attrName>
                                            </p:attrNameLst>
                                          </p:cBhvr>
                                          <p:tavLst>
                                            <p:tav tm="0">
                                              <p:val>
                                                <p:fltVal val="0"/>
                                              </p:val>
                                            </p:tav>
                                            <p:tav tm="100000">
                                              <p:val>
                                                <p:strVal val="#ppt_h"/>
                                              </p:val>
                                            </p:tav>
                                          </p:tavLst>
                                        </p:anim>
                                        <p:animEffect transition="in" filter="fade">
                                          <p:cBhvr>
                                            <p:cTn id="19" dur="1000"/>
                                            <p:tgtEl>
                                              <p:spTgt spid="34"/>
                                            </p:tgtEl>
                                          </p:cBhvr>
                                        </p:animEffect>
                                      </p:childTnLst>
                                    </p:cTn>
                                  </p:par>
                                  <p:par>
                                    <p:cTn id="20" presetID="53" presetClass="entr" presetSubtype="16" fill="hold" grpId="0" nodeType="withEffect">
                                      <p:stCondLst>
                                        <p:cond delay="100"/>
                                      </p:stCondLst>
                                      <p:childTnLst>
                                        <p:set>
                                          <p:cBhvr>
                                            <p:cTn id="21" dur="1" fill="hold">
                                              <p:stCondLst>
                                                <p:cond delay="0"/>
                                              </p:stCondLst>
                                            </p:cTn>
                                            <p:tgtEl>
                                              <p:spTgt spid="35"/>
                                            </p:tgtEl>
                                            <p:attrNameLst>
                                              <p:attrName>style.visibility</p:attrName>
                                            </p:attrNameLst>
                                          </p:cBhvr>
                                          <p:to>
                                            <p:strVal val="visible"/>
                                          </p:to>
                                        </p:set>
                                        <p:anim calcmode="lin" valueType="num">
                                          <p:cBhvr>
                                            <p:cTn id="22" dur="1000" fill="hold"/>
                                            <p:tgtEl>
                                              <p:spTgt spid="35"/>
                                            </p:tgtEl>
                                            <p:attrNameLst>
                                              <p:attrName>ppt_w</p:attrName>
                                            </p:attrNameLst>
                                          </p:cBhvr>
                                          <p:tavLst>
                                            <p:tav tm="0">
                                              <p:val>
                                                <p:fltVal val="0"/>
                                              </p:val>
                                            </p:tav>
                                            <p:tav tm="100000">
                                              <p:val>
                                                <p:strVal val="#ppt_w"/>
                                              </p:val>
                                            </p:tav>
                                          </p:tavLst>
                                        </p:anim>
                                        <p:anim calcmode="lin" valueType="num">
                                          <p:cBhvr>
                                            <p:cTn id="23" dur="1000" fill="hold"/>
                                            <p:tgtEl>
                                              <p:spTgt spid="35"/>
                                            </p:tgtEl>
                                            <p:attrNameLst>
                                              <p:attrName>ppt_h</p:attrName>
                                            </p:attrNameLst>
                                          </p:cBhvr>
                                          <p:tavLst>
                                            <p:tav tm="0">
                                              <p:val>
                                                <p:fltVal val="0"/>
                                              </p:val>
                                            </p:tav>
                                            <p:tav tm="100000">
                                              <p:val>
                                                <p:strVal val="#ppt_h"/>
                                              </p:val>
                                            </p:tav>
                                          </p:tavLst>
                                        </p:anim>
                                        <p:animEffect transition="in" filter="fade">
                                          <p:cBhvr>
                                            <p:cTn id="24" dur="1000"/>
                                            <p:tgtEl>
                                              <p:spTgt spid="35"/>
                                            </p:tgtEl>
                                          </p:cBhvr>
                                        </p:animEffect>
                                      </p:childTnLst>
                                    </p:cTn>
                                  </p:par>
                                  <p:par>
                                    <p:cTn id="25" presetID="53" presetClass="entr" presetSubtype="16" fill="hold" grpId="0" nodeType="withEffect">
                                      <p:stCondLst>
                                        <p:cond delay="400"/>
                                      </p:stCondLst>
                                      <p:childTnLst>
                                        <p:set>
                                          <p:cBhvr>
                                            <p:cTn id="26" dur="1" fill="hold">
                                              <p:stCondLst>
                                                <p:cond delay="0"/>
                                              </p:stCondLst>
                                            </p:cTn>
                                            <p:tgtEl>
                                              <p:spTgt spid="36"/>
                                            </p:tgtEl>
                                            <p:attrNameLst>
                                              <p:attrName>style.visibility</p:attrName>
                                            </p:attrNameLst>
                                          </p:cBhvr>
                                          <p:to>
                                            <p:strVal val="visible"/>
                                          </p:to>
                                        </p:set>
                                        <p:anim calcmode="lin" valueType="num">
                                          <p:cBhvr>
                                            <p:cTn id="27" dur="1000" fill="hold"/>
                                            <p:tgtEl>
                                              <p:spTgt spid="36"/>
                                            </p:tgtEl>
                                            <p:attrNameLst>
                                              <p:attrName>ppt_w</p:attrName>
                                            </p:attrNameLst>
                                          </p:cBhvr>
                                          <p:tavLst>
                                            <p:tav tm="0">
                                              <p:val>
                                                <p:fltVal val="0"/>
                                              </p:val>
                                            </p:tav>
                                            <p:tav tm="100000">
                                              <p:val>
                                                <p:strVal val="#ppt_w"/>
                                              </p:val>
                                            </p:tav>
                                          </p:tavLst>
                                        </p:anim>
                                        <p:anim calcmode="lin" valueType="num">
                                          <p:cBhvr>
                                            <p:cTn id="28" dur="1000" fill="hold"/>
                                            <p:tgtEl>
                                              <p:spTgt spid="36"/>
                                            </p:tgtEl>
                                            <p:attrNameLst>
                                              <p:attrName>ppt_h</p:attrName>
                                            </p:attrNameLst>
                                          </p:cBhvr>
                                          <p:tavLst>
                                            <p:tav tm="0">
                                              <p:val>
                                                <p:fltVal val="0"/>
                                              </p:val>
                                            </p:tav>
                                            <p:tav tm="100000">
                                              <p:val>
                                                <p:strVal val="#ppt_h"/>
                                              </p:val>
                                            </p:tav>
                                          </p:tavLst>
                                        </p:anim>
                                        <p:animEffect transition="in" filter="fade">
                                          <p:cBhvr>
                                            <p:cTn id="29" dur="1000"/>
                                            <p:tgtEl>
                                              <p:spTgt spid="36"/>
                                            </p:tgtEl>
                                          </p:cBhvr>
                                        </p:animEffect>
                                      </p:childTnLst>
                                    </p:cTn>
                                  </p:par>
                                  <p:par>
                                    <p:cTn id="30" presetID="53" presetClass="entr" presetSubtype="16" fill="hold" grpId="0" nodeType="withEffect">
                                      <p:stCondLst>
                                        <p:cond delay="100"/>
                                      </p:stCondLst>
                                      <p:childTnLst>
                                        <p:set>
                                          <p:cBhvr>
                                            <p:cTn id="31" dur="1" fill="hold">
                                              <p:stCondLst>
                                                <p:cond delay="0"/>
                                              </p:stCondLst>
                                            </p:cTn>
                                            <p:tgtEl>
                                              <p:spTgt spid="37"/>
                                            </p:tgtEl>
                                            <p:attrNameLst>
                                              <p:attrName>style.visibility</p:attrName>
                                            </p:attrNameLst>
                                          </p:cBhvr>
                                          <p:to>
                                            <p:strVal val="visible"/>
                                          </p:to>
                                        </p:set>
                                        <p:anim calcmode="lin" valueType="num">
                                          <p:cBhvr>
                                            <p:cTn id="32" dur="1000" fill="hold"/>
                                            <p:tgtEl>
                                              <p:spTgt spid="37"/>
                                            </p:tgtEl>
                                            <p:attrNameLst>
                                              <p:attrName>ppt_w</p:attrName>
                                            </p:attrNameLst>
                                          </p:cBhvr>
                                          <p:tavLst>
                                            <p:tav tm="0">
                                              <p:val>
                                                <p:fltVal val="0"/>
                                              </p:val>
                                            </p:tav>
                                            <p:tav tm="100000">
                                              <p:val>
                                                <p:strVal val="#ppt_w"/>
                                              </p:val>
                                            </p:tav>
                                          </p:tavLst>
                                        </p:anim>
                                        <p:anim calcmode="lin" valueType="num">
                                          <p:cBhvr>
                                            <p:cTn id="33" dur="1000" fill="hold"/>
                                            <p:tgtEl>
                                              <p:spTgt spid="37"/>
                                            </p:tgtEl>
                                            <p:attrNameLst>
                                              <p:attrName>ppt_h</p:attrName>
                                            </p:attrNameLst>
                                          </p:cBhvr>
                                          <p:tavLst>
                                            <p:tav tm="0">
                                              <p:val>
                                                <p:fltVal val="0"/>
                                              </p:val>
                                            </p:tav>
                                            <p:tav tm="100000">
                                              <p:val>
                                                <p:strVal val="#ppt_h"/>
                                              </p:val>
                                            </p:tav>
                                          </p:tavLst>
                                        </p:anim>
                                        <p:animEffect transition="in" filter="fade">
                                          <p:cBhvr>
                                            <p:cTn id="34" dur="1000"/>
                                            <p:tgtEl>
                                              <p:spTgt spid="37"/>
                                            </p:tgtEl>
                                          </p:cBhvr>
                                        </p:animEffect>
                                      </p:childTnLst>
                                    </p:cTn>
                                  </p:par>
                                  <p:par>
                                    <p:cTn id="35" presetID="53" presetClass="entr" presetSubtype="16" fill="hold" grpId="0" nodeType="withEffect">
                                      <p:stCondLst>
                                        <p:cond delay="200"/>
                                      </p:stCondLst>
                                      <p:childTnLst>
                                        <p:set>
                                          <p:cBhvr>
                                            <p:cTn id="36" dur="1" fill="hold">
                                              <p:stCondLst>
                                                <p:cond delay="0"/>
                                              </p:stCondLst>
                                            </p:cTn>
                                            <p:tgtEl>
                                              <p:spTgt spid="38"/>
                                            </p:tgtEl>
                                            <p:attrNameLst>
                                              <p:attrName>style.visibility</p:attrName>
                                            </p:attrNameLst>
                                          </p:cBhvr>
                                          <p:to>
                                            <p:strVal val="visible"/>
                                          </p:to>
                                        </p:set>
                                        <p:anim calcmode="lin" valueType="num">
                                          <p:cBhvr>
                                            <p:cTn id="37" dur="1000" fill="hold"/>
                                            <p:tgtEl>
                                              <p:spTgt spid="38"/>
                                            </p:tgtEl>
                                            <p:attrNameLst>
                                              <p:attrName>ppt_w</p:attrName>
                                            </p:attrNameLst>
                                          </p:cBhvr>
                                          <p:tavLst>
                                            <p:tav tm="0">
                                              <p:val>
                                                <p:fltVal val="0"/>
                                              </p:val>
                                            </p:tav>
                                            <p:tav tm="100000">
                                              <p:val>
                                                <p:strVal val="#ppt_w"/>
                                              </p:val>
                                            </p:tav>
                                          </p:tavLst>
                                        </p:anim>
                                        <p:anim calcmode="lin" valueType="num">
                                          <p:cBhvr>
                                            <p:cTn id="38" dur="1000" fill="hold"/>
                                            <p:tgtEl>
                                              <p:spTgt spid="38"/>
                                            </p:tgtEl>
                                            <p:attrNameLst>
                                              <p:attrName>ppt_h</p:attrName>
                                            </p:attrNameLst>
                                          </p:cBhvr>
                                          <p:tavLst>
                                            <p:tav tm="0">
                                              <p:val>
                                                <p:fltVal val="0"/>
                                              </p:val>
                                            </p:tav>
                                            <p:tav tm="100000">
                                              <p:val>
                                                <p:strVal val="#ppt_h"/>
                                              </p:val>
                                            </p:tav>
                                          </p:tavLst>
                                        </p:anim>
                                        <p:animEffect transition="in" filter="fade">
                                          <p:cBhvr>
                                            <p:cTn id="39" dur="1000"/>
                                            <p:tgtEl>
                                              <p:spTgt spid="38"/>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39"/>
                                            </p:tgtEl>
                                            <p:attrNameLst>
                                              <p:attrName>style.visibility</p:attrName>
                                            </p:attrNameLst>
                                          </p:cBhvr>
                                          <p:to>
                                            <p:strVal val="visible"/>
                                          </p:to>
                                        </p:set>
                                        <p:anim calcmode="lin" valueType="num">
                                          <p:cBhvr>
                                            <p:cTn id="42" dur="1000" fill="hold"/>
                                            <p:tgtEl>
                                              <p:spTgt spid="39"/>
                                            </p:tgtEl>
                                            <p:attrNameLst>
                                              <p:attrName>ppt_w</p:attrName>
                                            </p:attrNameLst>
                                          </p:cBhvr>
                                          <p:tavLst>
                                            <p:tav tm="0">
                                              <p:val>
                                                <p:fltVal val="0"/>
                                              </p:val>
                                            </p:tav>
                                            <p:tav tm="100000">
                                              <p:val>
                                                <p:strVal val="#ppt_w"/>
                                              </p:val>
                                            </p:tav>
                                          </p:tavLst>
                                        </p:anim>
                                        <p:anim calcmode="lin" valueType="num">
                                          <p:cBhvr>
                                            <p:cTn id="43" dur="1000" fill="hold"/>
                                            <p:tgtEl>
                                              <p:spTgt spid="39"/>
                                            </p:tgtEl>
                                            <p:attrNameLst>
                                              <p:attrName>ppt_h</p:attrName>
                                            </p:attrNameLst>
                                          </p:cBhvr>
                                          <p:tavLst>
                                            <p:tav tm="0">
                                              <p:val>
                                                <p:fltVal val="0"/>
                                              </p:val>
                                            </p:tav>
                                            <p:tav tm="100000">
                                              <p:val>
                                                <p:strVal val="#ppt_h"/>
                                              </p:val>
                                            </p:tav>
                                          </p:tavLst>
                                        </p:anim>
                                        <p:animEffect transition="in" filter="fade">
                                          <p:cBhvr>
                                            <p:cTn id="44" dur="1000"/>
                                            <p:tgtEl>
                                              <p:spTgt spid="39"/>
                                            </p:tgtEl>
                                          </p:cBhvr>
                                        </p:animEffect>
                                      </p:childTnLst>
                                    </p:cTn>
                                  </p:par>
                                  <p:par>
                                    <p:cTn id="45" presetID="53" presetClass="entr" presetSubtype="16" fill="hold" grpId="0" nodeType="withEffect">
                                      <p:stCondLst>
                                        <p:cond delay="200"/>
                                      </p:stCondLst>
                                      <p:childTnLst>
                                        <p:set>
                                          <p:cBhvr>
                                            <p:cTn id="46" dur="1" fill="hold">
                                              <p:stCondLst>
                                                <p:cond delay="0"/>
                                              </p:stCondLst>
                                            </p:cTn>
                                            <p:tgtEl>
                                              <p:spTgt spid="40"/>
                                            </p:tgtEl>
                                            <p:attrNameLst>
                                              <p:attrName>style.visibility</p:attrName>
                                            </p:attrNameLst>
                                          </p:cBhvr>
                                          <p:to>
                                            <p:strVal val="visible"/>
                                          </p:to>
                                        </p:set>
                                        <p:anim calcmode="lin" valueType="num">
                                          <p:cBhvr>
                                            <p:cTn id="47" dur="1000" fill="hold"/>
                                            <p:tgtEl>
                                              <p:spTgt spid="40"/>
                                            </p:tgtEl>
                                            <p:attrNameLst>
                                              <p:attrName>ppt_w</p:attrName>
                                            </p:attrNameLst>
                                          </p:cBhvr>
                                          <p:tavLst>
                                            <p:tav tm="0">
                                              <p:val>
                                                <p:fltVal val="0"/>
                                              </p:val>
                                            </p:tav>
                                            <p:tav tm="100000">
                                              <p:val>
                                                <p:strVal val="#ppt_w"/>
                                              </p:val>
                                            </p:tav>
                                          </p:tavLst>
                                        </p:anim>
                                        <p:anim calcmode="lin" valueType="num">
                                          <p:cBhvr>
                                            <p:cTn id="48" dur="1000" fill="hold"/>
                                            <p:tgtEl>
                                              <p:spTgt spid="40"/>
                                            </p:tgtEl>
                                            <p:attrNameLst>
                                              <p:attrName>ppt_h</p:attrName>
                                            </p:attrNameLst>
                                          </p:cBhvr>
                                          <p:tavLst>
                                            <p:tav tm="0">
                                              <p:val>
                                                <p:fltVal val="0"/>
                                              </p:val>
                                            </p:tav>
                                            <p:tav tm="100000">
                                              <p:val>
                                                <p:strVal val="#ppt_h"/>
                                              </p:val>
                                            </p:tav>
                                          </p:tavLst>
                                        </p:anim>
                                        <p:animEffect transition="in" filter="fade">
                                          <p:cBhvr>
                                            <p:cTn id="49" dur="1000"/>
                                            <p:tgtEl>
                                              <p:spTgt spid="40"/>
                                            </p:tgtEl>
                                          </p:cBhvr>
                                        </p:animEffect>
                                      </p:childTnLst>
                                    </p:cTn>
                                  </p:par>
                                </p:childTnLst>
                              </p:cTn>
                            </p:par>
                            <p:par>
                              <p:cTn id="50" fill="hold">
                                <p:stCondLst>
                                  <p:cond delay="1400"/>
                                </p:stCondLst>
                                <p:childTnLst>
                                  <p:par>
                                    <p:cTn id="51" presetID="31" presetClass="entr" presetSubtype="0" fill="hold" grpId="0" nodeType="afterEffect">
                                      <p:stCondLst>
                                        <p:cond delay="0"/>
                                      </p:stCondLst>
                                      <p:iterate type="lt">
                                        <p:tmPct val="5000"/>
                                      </p:iterate>
                                      <p:childTnLst>
                                        <p:set>
                                          <p:cBhvr>
                                            <p:cTn id="52" dur="1" fill="hold">
                                              <p:stCondLst>
                                                <p:cond delay="0"/>
                                              </p:stCondLst>
                                            </p:cTn>
                                            <p:tgtEl>
                                              <p:spTgt spid="41"/>
                                            </p:tgtEl>
                                            <p:attrNameLst>
                                              <p:attrName>style.visibility</p:attrName>
                                            </p:attrNameLst>
                                          </p:cBhvr>
                                          <p:to>
                                            <p:strVal val="visible"/>
                                          </p:to>
                                        </p:set>
                                        <p:anim calcmode="lin" valueType="num">
                                          <p:cBhvr>
                                            <p:cTn id="53" dur="750" fill="hold"/>
                                            <p:tgtEl>
                                              <p:spTgt spid="41"/>
                                            </p:tgtEl>
                                            <p:attrNameLst>
                                              <p:attrName>ppt_w</p:attrName>
                                            </p:attrNameLst>
                                          </p:cBhvr>
                                          <p:tavLst>
                                            <p:tav tm="0">
                                              <p:val>
                                                <p:fltVal val="0"/>
                                              </p:val>
                                            </p:tav>
                                            <p:tav tm="100000">
                                              <p:val>
                                                <p:strVal val="#ppt_w"/>
                                              </p:val>
                                            </p:tav>
                                          </p:tavLst>
                                        </p:anim>
                                        <p:anim calcmode="lin" valueType="num">
                                          <p:cBhvr>
                                            <p:cTn id="54" dur="750" fill="hold"/>
                                            <p:tgtEl>
                                              <p:spTgt spid="41"/>
                                            </p:tgtEl>
                                            <p:attrNameLst>
                                              <p:attrName>ppt_h</p:attrName>
                                            </p:attrNameLst>
                                          </p:cBhvr>
                                          <p:tavLst>
                                            <p:tav tm="0">
                                              <p:val>
                                                <p:fltVal val="0"/>
                                              </p:val>
                                            </p:tav>
                                            <p:tav tm="100000">
                                              <p:val>
                                                <p:strVal val="#ppt_h"/>
                                              </p:val>
                                            </p:tav>
                                          </p:tavLst>
                                        </p:anim>
                                        <p:anim calcmode="lin" valueType="num">
                                          <p:cBhvr>
                                            <p:cTn id="55" dur="750" fill="hold"/>
                                            <p:tgtEl>
                                              <p:spTgt spid="41"/>
                                            </p:tgtEl>
                                            <p:attrNameLst>
                                              <p:attrName>style.rotation</p:attrName>
                                            </p:attrNameLst>
                                          </p:cBhvr>
                                          <p:tavLst>
                                            <p:tav tm="0">
                                              <p:val>
                                                <p:fltVal val="90"/>
                                              </p:val>
                                            </p:tav>
                                            <p:tav tm="100000">
                                              <p:val>
                                                <p:fltVal val="0"/>
                                              </p:val>
                                            </p:tav>
                                          </p:tavLst>
                                        </p:anim>
                                        <p:animEffect transition="in" filter="fade">
                                          <p:cBhvr>
                                            <p:cTn id="56" dur="750"/>
                                            <p:tgtEl>
                                              <p:spTgt spid="41"/>
                                            </p:tgtEl>
                                          </p:cBhvr>
                                        </p:animEffect>
                                      </p:childTnLst>
                                    </p:cTn>
                                  </p:par>
                                </p:childTnLst>
                              </p:cTn>
                            </p:par>
                            <p:par>
                              <p:cTn id="57" fill="hold">
                                <p:stCondLst>
                                  <p:cond delay="2188"/>
                                </p:stCondLst>
                                <p:childTnLst>
                                  <p:par>
                                    <p:cTn id="58" presetID="53" presetClass="entr" presetSubtype="16" fill="hold" nodeType="afterEffect">
                                      <p:stCondLst>
                                        <p:cond delay="0"/>
                                      </p:stCondLst>
                                      <p:childTnLst>
                                        <p:set>
                                          <p:cBhvr>
                                            <p:cTn id="59" dur="1" fill="hold">
                                              <p:stCondLst>
                                                <p:cond delay="0"/>
                                              </p:stCondLst>
                                            </p:cTn>
                                            <p:tgtEl>
                                              <p:spTgt spid="2"/>
                                            </p:tgtEl>
                                            <p:attrNameLst>
                                              <p:attrName>style.visibility</p:attrName>
                                            </p:attrNameLst>
                                          </p:cBhvr>
                                          <p:to>
                                            <p:strVal val="visible"/>
                                          </p:to>
                                        </p:set>
                                        <p:anim calcmode="lin" valueType="num">
                                          <p:cBhvr>
                                            <p:cTn id="60" dur="750" fill="hold"/>
                                            <p:tgtEl>
                                              <p:spTgt spid="2"/>
                                            </p:tgtEl>
                                            <p:attrNameLst>
                                              <p:attrName>ppt_w</p:attrName>
                                            </p:attrNameLst>
                                          </p:cBhvr>
                                          <p:tavLst>
                                            <p:tav tm="0">
                                              <p:val>
                                                <p:fltVal val="0"/>
                                              </p:val>
                                            </p:tav>
                                            <p:tav tm="100000">
                                              <p:val>
                                                <p:strVal val="#ppt_w"/>
                                              </p:val>
                                            </p:tav>
                                          </p:tavLst>
                                        </p:anim>
                                        <p:anim calcmode="lin" valueType="num">
                                          <p:cBhvr>
                                            <p:cTn id="61" dur="750" fill="hold"/>
                                            <p:tgtEl>
                                              <p:spTgt spid="2"/>
                                            </p:tgtEl>
                                            <p:attrNameLst>
                                              <p:attrName>ppt_h</p:attrName>
                                            </p:attrNameLst>
                                          </p:cBhvr>
                                          <p:tavLst>
                                            <p:tav tm="0">
                                              <p:val>
                                                <p:fltVal val="0"/>
                                              </p:val>
                                            </p:tav>
                                            <p:tav tm="100000">
                                              <p:val>
                                                <p:strVal val="#ppt_h"/>
                                              </p:val>
                                            </p:tav>
                                          </p:tavLst>
                                        </p:anim>
                                        <p:animEffect transition="in" filter="fade">
                                          <p:cBhvr>
                                            <p:cTn id="62" dur="750"/>
                                            <p:tgtEl>
                                              <p:spTgt spid="2"/>
                                            </p:tgtEl>
                                          </p:cBhvr>
                                        </p:animEffect>
                                      </p:childTnLst>
                                    </p:cTn>
                                  </p:par>
                                  <p:par>
                                    <p:cTn id="63" presetID="2" presetClass="entr" presetSubtype="2" fill="hold" grpId="0" nodeType="withEffect">
                                      <p:stCondLst>
                                        <p:cond delay="250"/>
                                      </p:stCondLst>
                                      <p:childTnLst>
                                        <p:set>
                                          <p:cBhvr>
                                            <p:cTn id="64" dur="1" fill="hold">
                                              <p:stCondLst>
                                                <p:cond delay="0"/>
                                              </p:stCondLst>
                                            </p:cTn>
                                            <p:tgtEl>
                                              <p:spTgt spid="28"/>
                                            </p:tgtEl>
                                            <p:attrNameLst>
                                              <p:attrName>style.visibility</p:attrName>
                                            </p:attrNameLst>
                                          </p:cBhvr>
                                          <p:to>
                                            <p:strVal val="visible"/>
                                          </p:to>
                                        </p:set>
                                        <p:anim calcmode="lin" valueType="num">
                                          <p:cBhvr additive="base">
                                            <p:cTn id="65" dur="750" fill="hold"/>
                                            <p:tgtEl>
                                              <p:spTgt spid="28"/>
                                            </p:tgtEl>
                                            <p:attrNameLst>
                                              <p:attrName>ppt_x</p:attrName>
                                            </p:attrNameLst>
                                          </p:cBhvr>
                                          <p:tavLst>
                                            <p:tav tm="0">
                                              <p:val>
                                                <p:strVal val="1+#ppt_w/2"/>
                                              </p:val>
                                            </p:tav>
                                            <p:tav tm="100000">
                                              <p:val>
                                                <p:strVal val="#ppt_x"/>
                                              </p:val>
                                            </p:tav>
                                          </p:tavLst>
                                        </p:anim>
                                        <p:anim calcmode="lin" valueType="num">
                                          <p:cBhvr additive="base">
                                            <p:cTn id="66" dur="750" fill="hold"/>
                                            <p:tgtEl>
                                              <p:spTgt spid="28"/>
                                            </p:tgtEl>
                                            <p:attrNameLst>
                                              <p:attrName>ppt_y</p:attrName>
                                            </p:attrNameLst>
                                          </p:cBhvr>
                                          <p:tavLst>
                                            <p:tav tm="0">
                                              <p:val>
                                                <p:strVal val="#ppt_y"/>
                                              </p:val>
                                            </p:tav>
                                            <p:tav tm="100000">
                                              <p:val>
                                                <p:strVal val="#ppt_y"/>
                                              </p:val>
                                            </p:tav>
                                          </p:tavLst>
                                        </p:anim>
                                      </p:childTnLst>
                                    </p:cTn>
                                  </p:par>
                                  <p:par>
                                    <p:cTn id="67" presetID="53" presetClass="entr" presetSubtype="16" fill="hold" nodeType="withEffect">
                                      <p:stCondLst>
                                        <p:cond delay="500"/>
                                      </p:stCondLst>
                                      <p:childTnLst>
                                        <p:set>
                                          <p:cBhvr>
                                            <p:cTn id="68" dur="1" fill="hold">
                                              <p:stCondLst>
                                                <p:cond delay="0"/>
                                              </p:stCondLst>
                                            </p:cTn>
                                            <p:tgtEl>
                                              <p:spTgt spid="50"/>
                                            </p:tgtEl>
                                            <p:attrNameLst>
                                              <p:attrName>style.visibility</p:attrName>
                                            </p:attrNameLst>
                                          </p:cBhvr>
                                          <p:to>
                                            <p:strVal val="visible"/>
                                          </p:to>
                                        </p:set>
                                        <p:anim calcmode="lin" valueType="num">
                                          <p:cBhvr>
                                            <p:cTn id="69" dur="750" fill="hold"/>
                                            <p:tgtEl>
                                              <p:spTgt spid="50"/>
                                            </p:tgtEl>
                                            <p:attrNameLst>
                                              <p:attrName>ppt_w</p:attrName>
                                            </p:attrNameLst>
                                          </p:cBhvr>
                                          <p:tavLst>
                                            <p:tav tm="0">
                                              <p:val>
                                                <p:fltVal val="0"/>
                                              </p:val>
                                            </p:tav>
                                            <p:tav tm="100000">
                                              <p:val>
                                                <p:strVal val="#ppt_w"/>
                                              </p:val>
                                            </p:tav>
                                          </p:tavLst>
                                        </p:anim>
                                        <p:anim calcmode="lin" valueType="num">
                                          <p:cBhvr>
                                            <p:cTn id="70" dur="750" fill="hold"/>
                                            <p:tgtEl>
                                              <p:spTgt spid="50"/>
                                            </p:tgtEl>
                                            <p:attrNameLst>
                                              <p:attrName>ppt_h</p:attrName>
                                            </p:attrNameLst>
                                          </p:cBhvr>
                                          <p:tavLst>
                                            <p:tav tm="0">
                                              <p:val>
                                                <p:fltVal val="0"/>
                                              </p:val>
                                            </p:tav>
                                            <p:tav tm="100000">
                                              <p:val>
                                                <p:strVal val="#ppt_h"/>
                                              </p:val>
                                            </p:tav>
                                          </p:tavLst>
                                        </p:anim>
                                        <p:animEffect transition="in" filter="fade">
                                          <p:cBhvr>
                                            <p:cTn id="71" dur="750"/>
                                            <p:tgtEl>
                                              <p:spTgt spid="50"/>
                                            </p:tgtEl>
                                          </p:cBhvr>
                                        </p:animEffect>
                                      </p:childTnLst>
                                    </p:cTn>
                                  </p:par>
                                  <p:par>
                                    <p:cTn id="72" presetID="2" presetClass="entr" presetSubtype="2" fill="hold" grpId="0" nodeType="withEffect">
                                      <p:stCondLst>
                                        <p:cond delay="750"/>
                                      </p:stCondLst>
                                      <p:childTnLst>
                                        <p:set>
                                          <p:cBhvr>
                                            <p:cTn id="73" dur="1" fill="hold">
                                              <p:stCondLst>
                                                <p:cond delay="0"/>
                                              </p:stCondLst>
                                            </p:cTn>
                                            <p:tgtEl>
                                              <p:spTgt spid="29"/>
                                            </p:tgtEl>
                                            <p:attrNameLst>
                                              <p:attrName>style.visibility</p:attrName>
                                            </p:attrNameLst>
                                          </p:cBhvr>
                                          <p:to>
                                            <p:strVal val="visible"/>
                                          </p:to>
                                        </p:set>
                                        <p:anim calcmode="lin" valueType="num">
                                          <p:cBhvr additive="base">
                                            <p:cTn id="74" dur="750" fill="hold"/>
                                            <p:tgtEl>
                                              <p:spTgt spid="29"/>
                                            </p:tgtEl>
                                            <p:attrNameLst>
                                              <p:attrName>ppt_x</p:attrName>
                                            </p:attrNameLst>
                                          </p:cBhvr>
                                          <p:tavLst>
                                            <p:tav tm="0">
                                              <p:val>
                                                <p:strVal val="1+#ppt_w/2"/>
                                              </p:val>
                                            </p:tav>
                                            <p:tav tm="100000">
                                              <p:val>
                                                <p:strVal val="#ppt_x"/>
                                              </p:val>
                                            </p:tav>
                                          </p:tavLst>
                                        </p:anim>
                                        <p:anim calcmode="lin" valueType="num">
                                          <p:cBhvr additive="base">
                                            <p:cTn id="75" dur="750" fill="hold"/>
                                            <p:tgtEl>
                                              <p:spTgt spid="29"/>
                                            </p:tgtEl>
                                            <p:attrNameLst>
                                              <p:attrName>ppt_y</p:attrName>
                                            </p:attrNameLst>
                                          </p:cBhvr>
                                          <p:tavLst>
                                            <p:tav tm="0">
                                              <p:val>
                                                <p:strVal val="#ppt_y"/>
                                              </p:val>
                                            </p:tav>
                                            <p:tav tm="100000">
                                              <p:val>
                                                <p:strVal val="#ppt_y"/>
                                              </p:val>
                                            </p:tav>
                                          </p:tavLst>
                                        </p:anim>
                                      </p:childTnLst>
                                    </p:cTn>
                                  </p:par>
                                  <p:par>
                                    <p:cTn id="76" presetID="53" presetClass="entr" presetSubtype="16" fill="hold" nodeType="withEffect">
                                      <p:stCondLst>
                                        <p:cond delay="1000"/>
                                      </p:stCondLst>
                                      <p:childTnLst>
                                        <p:set>
                                          <p:cBhvr>
                                            <p:cTn id="77" dur="1" fill="hold">
                                              <p:stCondLst>
                                                <p:cond delay="0"/>
                                              </p:stCondLst>
                                            </p:cTn>
                                            <p:tgtEl>
                                              <p:spTgt spid="55"/>
                                            </p:tgtEl>
                                            <p:attrNameLst>
                                              <p:attrName>style.visibility</p:attrName>
                                            </p:attrNameLst>
                                          </p:cBhvr>
                                          <p:to>
                                            <p:strVal val="visible"/>
                                          </p:to>
                                        </p:set>
                                        <p:anim calcmode="lin" valueType="num">
                                          <p:cBhvr>
                                            <p:cTn id="78" dur="750" fill="hold"/>
                                            <p:tgtEl>
                                              <p:spTgt spid="55"/>
                                            </p:tgtEl>
                                            <p:attrNameLst>
                                              <p:attrName>ppt_w</p:attrName>
                                            </p:attrNameLst>
                                          </p:cBhvr>
                                          <p:tavLst>
                                            <p:tav tm="0">
                                              <p:val>
                                                <p:fltVal val="0"/>
                                              </p:val>
                                            </p:tav>
                                            <p:tav tm="100000">
                                              <p:val>
                                                <p:strVal val="#ppt_w"/>
                                              </p:val>
                                            </p:tav>
                                          </p:tavLst>
                                        </p:anim>
                                        <p:anim calcmode="lin" valueType="num">
                                          <p:cBhvr>
                                            <p:cTn id="79" dur="750" fill="hold"/>
                                            <p:tgtEl>
                                              <p:spTgt spid="55"/>
                                            </p:tgtEl>
                                            <p:attrNameLst>
                                              <p:attrName>ppt_h</p:attrName>
                                            </p:attrNameLst>
                                          </p:cBhvr>
                                          <p:tavLst>
                                            <p:tav tm="0">
                                              <p:val>
                                                <p:fltVal val="0"/>
                                              </p:val>
                                            </p:tav>
                                            <p:tav tm="100000">
                                              <p:val>
                                                <p:strVal val="#ppt_h"/>
                                              </p:val>
                                            </p:tav>
                                          </p:tavLst>
                                        </p:anim>
                                        <p:animEffect transition="in" filter="fade">
                                          <p:cBhvr>
                                            <p:cTn id="80" dur="750"/>
                                            <p:tgtEl>
                                              <p:spTgt spid="55"/>
                                            </p:tgtEl>
                                          </p:cBhvr>
                                        </p:animEffect>
                                      </p:childTnLst>
                                    </p:cTn>
                                  </p:par>
                                  <p:par>
                                    <p:cTn id="81" presetID="2" presetClass="entr" presetSubtype="2" fill="hold" grpId="0" nodeType="withEffect">
                                      <p:stCondLst>
                                        <p:cond delay="1250"/>
                                      </p:stCondLst>
                                      <p:childTnLst>
                                        <p:set>
                                          <p:cBhvr>
                                            <p:cTn id="82" dur="1" fill="hold">
                                              <p:stCondLst>
                                                <p:cond delay="0"/>
                                              </p:stCondLst>
                                            </p:cTn>
                                            <p:tgtEl>
                                              <p:spTgt spid="30"/>
                                            </p:tgtEl>
                                            <p:attrNameLst>
                                              <p:attrName>style.visibility</p:attrName>
                                            </p:attrNameLst>
                                          </p:cBhvr>
                                          <p:to>
                                            <p:strVal val="visible"/>
                                          </p:to>
                                        </p:set>
                                        <p:anim calcmode="lin" valueType="num">
                                          <p:cBhvr additive="base">
                                            <p:cTn id="83" dur="750" fill="hold"/>
                                            <p:tgtEl>
                                              <p:spTgt spid="30"/>
                                            </p:tgtEl>
                                            <p:attrNameLst>
                                              <p:attrName>ppt_x</p:attrName>
                                            </p:attrNameLst>
                                          </p:cBhvr>
                                          <p:tavLst>
                                            <p:tav tm="0">
                                              <p:val>
                                                <p:strVal val="1+#ppt_w/2"/>
                                              </p:val>
                                            </p:tav>
                                            <p:tav tm="100000">
                                              <p:val>
                                                <p:strVal val="#ppt_x"/>
                                              </p:val>
                                            </p:tav>
                                          </p:tavLst>
                                        </p:anim>
                                        <p:anim calcmode="lin" valueType="num">
                                          <p:cBhvr additive="base">
                                            <p:cTn id="84" dur="750" fill="hold"/>
                                            <p:tgtEl>
                                              <p:spTgt spid="30"/>
                                            </p:tgtEl>
                                            <p:attrNameLst>
                                              <p:attrName>ppt_y</p:attrName>
                                            </p:attrNameLst>
                                          </p:cBhvr>
                                          <p:tavLst>
                                            <p:tav tm="0">
                                              <p:val>
                                                <p:strVal val="#ppt_y"/>
                                              </p:val>
                                            </p:tav>
                                            <p:tav tm="100000">
                                              <p:val>
                                                <p:strVal val="#ppt_y"/>
                                              </p:val>
                                            </p:tav>
                                          </p:tavLst>
                                        </p:anim>
                                      </p:childTnLst>
                                    </p:cTn>
                                  </p:par>
                                  <p:par>
                                    <p:cTn id="85" presetID="2" presetClass="entr" presetSubtype="2" fill="hold" grpId="0" nodeType="withEffect">
                                      <p:stCondLst>
                                        <p:cond delay="1250"/>
                                      </p:stCondLst>
                                      <p:childTnLst>
                                        <p:set>
                                          <p:cBhvr>
                                            <p:cTn id="86" dur="1" fill="hold">
                                              <p:stCondLst>
                                                <p:cond delay="0"/>
                                              </p:stCondLst>
                                            </p:cTn>
                                            <p:tgtEl>
                                              <p:spTgt spid="31"/>
                                            </p:tgtEl>
                                            <p:attrNameLst>
                                              <p:attrName>style.visibility</p:attrName>
                                            </p:attrNameLst>
                                          </p:cBhvr>
                                          <p:to>
                                            <p:strVal val="visible"/>
                                          </p:to>
                                        </p:set>
                                        <p:anim calcmode="lin" valueType="num">
                                          <p:cBhvr additive="base">
                                            <p:cTn id="87" dur="750" fill="hold"/>
                                            <p:tgtEl>
                                              <p:spTgt spid="31"/>
                                            </p:tgtEl>
                                            <p:attrNameLst>
                                              <p:attrName>ppt_x</p:attrName>
                                            </p:attrNameLst>
                                          </p:cBhvr>
                                          <p:tavLst>
                                            <p:tav tm="0">
                                              <p:val>
                                                <p:strVal val="1+#ppt_w/2"/>
                                              </p:val>
                                            </p:tav>
                                            <p:tav tm="100000">
                                              <p:val>
                                                <p:strVal val="#ppt_x"/>
                                              </p:val>
                                            </p:tav>
                                          </p:tavLst>
                                        </p:anim>
                                        <p:anim calcmode="lin" valueType="num">
                                          <p:cBhvr additive="base">
                                            <p:cTn id="88" dur="750" fill="hold"/>
                                            <p:tgtEl>
                                              <p:spTgt spid="31"/>
                                            </p:tgtEl>
                                            <p:attrNameLst>
                                              <p:attrName>ppt_y</p:attrName>
                                            </p:attrNameLst>
                                          </p:cBhvr>
                                          <p:tavLst>
                                            <p:tav tm="0">
                                              <p:val>
                                                <p:strVal val="#ppt_y"/>
                                              </p:val>
                                            </p:tav>
                                            <p:tav tm="100000">
                                              <p:val>
                                                <p:strVal val="#ppt_y"/>
                                              </p:val>
                                            </p:tav>
                                          </p:tavLst>
                                        </p:anim>
                                      </p:childTnLst>
                                    </p:cTn>
                                  </p:par>
                                  <p:par>
                                    <p:cTn id="89" presetID="53" presetClass="entr" presetSubtype="16" fill="hold" nodeType="withEffect">
                                      <p:stCondLst>
                                        <p:cond delay="500"/>
                                      </p:stCondLst>
                                      <p:childTnLst>
                                        <p:set>
                                          <p:cBhvr>
                                            <p:cTn id="90" dur="1" fill="hold">
                                              <p:stCondLst>
                                                <p:cond delay="0"/>
                                              </p:stCondLst>
                                            </p:cTn>
                                            <p:tgtEl>
                                              <p:spTgt spid="46"/>
                                            </p:tgtEl>
                                            <p:attrNameLst>
                                              <p:attrName>style.visibility</p:attrName>
                                            </p:attrNameLst>
                                          </p:cBhvr>
                                          <p:to>
                                            <p:strVal val="visible"/>
                                          </p:to>
                                        </p:set>
                                        <p:anim calcmode="lin" valueType="num">
                                          <p:cBhvr>
                                            <p:cTn id="91" dur="750" fill="hold"/>
                                            <p:tgtEl>
                                              <p:spTgt spid="46"/>
                                            </p:tgtEl>
                                            <p:attrNameLst>
                                              <p:attrName>ppt_w</p:attrName>
                                            </p:attrNameLst>
                                          </p:cBhvr>
                                          <p:tavLst>
                                            <p:tav tm="0">
                                              <p:val>
                                                <p:fltVal val="0"/>
                                              </p:val>
                                            </p:tav>
                                            <p:tav tm="100000">
                                              <p:val>
                                                <p:strVal val="#ppt_w"/>
                                              </p:val>
                                            </p:tav>
                                          </p:tavLst>
                                        </p:anim>
                                        <p:anim calcmode="lin" valueType="num">
                                          <p:cBhvr>
                                            <p:cTn id="92" dur="750" fill="hold"/>
                                            <p:tgtEl>
                                              <p:spTgt spid="46"/>
                                            </p:tgtEl>
                                            <p:attrNameLst>
                                              <p:attrName>ppt_h</p:attrName>
                                            </p:attrNameLst>
                                          </p:cBhvr>
                                          <p:tavLst>
                                            <p:tav tm="0">
                                              <p:val>
                                                <p:fltVal val="0"/>
                                              </p:val>
                                            </p:tav>
                                            <p:tav tm="100000">
                                              <p:val>
                                                <p:strVal val="#ppt_h"/>
                                              </p:val>
                                            </p:tav>
                                          </p:tavLst>
                                        </p:anim>
                                        <p:animEffect transition="in" filter="fade">
                                          <p:cBhvr>
                                            <p:cTn id="93" dur="75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0" grpId="0"/>
          <p:bldP spid="32" grpId="0" animBg="1"/>
          <p:bldP spid="33" grpId="0" animBg="1"/>
          <p:bldP spid="34" grpId="0" animBg="1"/>
          <p:bldP spid="35" grpId="0" animBg="1"/>
          <p:bldP spid="36" grpId="0" animBg="1"/>
          <p:bldP spid="37" grpId="0" animBg="1"/>
          <p:bldP spid="38" grpId="0" animBg="1"/>
          <p:bldP spid="39" grpId="0" animBg="1"/>
          <p:bldP spid="40" grpId="0" animBg="1"/>
          <p:bldP spid="41" grpId="0"/>
          <p:bldP spid="31"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0"/>
          <p:cNvSpPr>
            <a:spLocks noChangeArrowheads="1"/>
          </p:cNvSpPr>
          <p:nvPr/>
        </p:nvSpPr>
        <p:spPr bwMode="auto">
          <a:xfrm>
            <a:off x="1850797" y="341873"/>
            <a:ext cx="151836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600" dirty="0">
                <a:solidFill>
                  <a:srgbClr val="00B0F0"/>
                </a:solidFill>
                <a:latin typeface="微软雅黑" pitchFamily="34" charset="-122"/>
                <a:ea typeface="微软雅黑" pitchFamily="34" charset="-122"/>
                <a:sym typeface="宋体" pitchFamily="2" charset="-122"/>
              </a:rPr>
              <a:t>赛题解读</a:t>
            </a:r>
          </a:p>
        </p:txBody>
      </p:sp>
      <p:grpSp>
        <p:nvGrpSpPr>
          <p:cNvPr id="3" name="组合 2"/>
          <p:cNvGrpSpPr/>
          <p:nvPr/>
        </p:nvGrpSpPr>
        <p:grpSpPr>
          <a:xfrm>
            <a:off x="0" y="542924"/>
            <a:ext cx="12190413" cy="53182"/>
            <a:chOff x="0" y="542924"/>
            <a:chExt cx="12190413" cy="53182"/>
          </a:xfrm>
        </p:grpSpPr>
        <p:sp>
          <p:nvSpPr>
            <p:cNvPr id="5" name="圆角矩形 39"/>
            <p:cNvSpPr>
              <a:spLocks noChangeArrowheads="1"/>
            </p:cNvSpPr>
            <p:nvPr/>
          </p:nvSpPr>
          <p:spPr bwMode="auto">
            <a:xfrm>
              <a:off x="4318586" y="550387"/>
              <a:ext cx="7871827" cy="45719"/>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sp>
          <p:nvSpPr>
            <p:cNvPr id="6" name="圆角矩形 39"/>
            <p:cNvSpPr>
              <a:spLocks noChangeArrowheads="1"/>
            </p:cNvSpPr>
            <p:nvPr/>
          </p:nvSpPr>
          <p:spPr bwMode="auto">
            <a:xfrm>
              <a:off x="0" y="542924"/>
              <a:ext cx="762000" cy="53181"/>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grpSp>
      <p:grpSp>
        <p:nvGrpSpPr>
          <p:cNvPr id="7" name="组合 6"/>
          <p:cNvGrpSpPr/>
          <p:nvPr/>
        </p:nvGrpSpPr>
        <p:grpSpPr>
          <a:xfrm>
            <a:off x="710636" y="218237"/>
            <a:ext cx="1201290" cy="755738"/>
            <a:chOff x="6404855" y="1211527"/>
            <a:chExt cx="1201290" cy="755738"/>
          </a:xfrm>
        </p:grpSpPr>
        <p:sp>
          <p:nvSpPr>
            <p:cNvPr id="8"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9" name="TextBox 8"/>
            <p:cNvSpPr txBox="1"/>
            <p:nvPr/>
          </p:nvSpPr>
          <p:spPr>
            <a:xfrm>
              <a:off x="6404855" y="1253660"/>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1</a:t>
              </a:r>
              <a:endParaRPr lang="zh-CN" altLang="en-US" sz="3600" b="1" spc="-300" dirty="0">
                <a:solidFill>
                  <a:schemeClr val="bg1"/>
                </a:solidFill>
                <a:latin typeface="微软雅黑" pitchFamily="34" charset="-122"/>
                <a:ea typeface="微软雅黑" pitchFamily="34" charset="-122"/>
              </a:endParaRPr>
            </a:p>
          </p:txBody>
        </p:sp>
      </p:grpSp>
      <p:sp>
        <p:nvSpPr>
          <p:cNvPr id="10" name="文本框 9">
            <a:extLst>
              <a:ext uri="{FF2B5EF4-FFF2-40B4-BE49-F238E27FC236}">
                <a16:creationId xmlns:a16="http://schemas.microsoft.com/office/drawing/2014/main" xmlns="" id="{7880D834-7B1C-494A-932B-F61FBD67FFB9}"/>
              </a:ext>
            </a:extLst>
          </p:cNvPr>
          <p:cNvSpPr txBox="1"/>
          <p:nvPr/>
        </p:nvSpPr>
        <p:spPr>
          <a:xfrm>
            <a:off x="161833" y="2216987"/>
            <a:ext cx="6414656" cy="830997"/>
          </a:xfrm>
          <a:prstGeom prst="rect">
            <a:avLst/>
          </a:prstGeom>
          <a:noFill/>
        </p:spPr>
        <p:txBody>
          <a:bodyPr wrap="square" rtlCol="0">
            <a:spAutoFit/>
          </a:bodyPr>
          <a:lstStyle/>
          <a:p>
            <a:pPr algn="ctr"/>
            <a:r>
              <a:rPr lang="en-US" altLang="zh-CN" sz="2400" b="1" dirty="0">
                <a:latin typeface="Times New Roman" panose="02020603050405020304" pitchFamily="18" charset="0"/>
                <a:ea typeface="SimSun" panose="02010600030101010101" pitchFamily="2" charset="-122"/>
                <a:cs typeface="Times New Roman" panose="02020603050405020304" pitchFamily="18" charset="0"/>
              </a:rPr>
              <a:t>28w</a:t>
            </a:r>
            <a:r>
              <a:rPr lang="zh-CN" altLang="en-US" sz="2400" b="1" dirty="0">
                <a:latin typeface="Times New Roman" panose="02020603050405020304" pitchFamily="18" charset="0"/>
                <a:ea typeface="SimSun" panose="02010600030101010101" pitchFamily="2" charset="-122"/>
                <a:cs typeface="Times New Roman" panose="02020603050405020304" pitchFamily="18" charset="0"/>
              </a:rPr>
              <a:t>条转账记录</a:t>
            </a:r>
            <a:endParaRPr lang="en-US" altLang="zh-CN" sz="2400" b="1" dirty="0">
              <a:latin typeface="Times New Roman" panose="02020603050405020304" pitchFamily="18" charset="0"/>
              <a:ea typeface="SimSun" panose="02010600030101010101" pitchFamily="2" charset="-122"/>
              <a:cs typeface="Times New Roman" panose="02020603050405020304" pitchFamily="18" charset="0"/>
            </a:endParaRPr>
          </a:p>
          <a:p>
            <a:pPr algn="ctr"/>
            <a:r>
              <a:rPr lang="zh-CN" altLang="en-US" sz="2400" b="1" dirty="0">
                <a:latin typeface="Times New Roman" panose="02020603050405020304" pitchFamily="18" charset="0"/>
                <a:ea typeface="SimSun" panose="02010600030101010101" pitchFamily="2" charset="-122"/>
                <a:cs typeface="Times New Roman" panose="02020603050405020304" pitchFamily="18" charset="0"/>
              </a:rPr>
              <a:t>格式：</a:t>
            </a:r>
            <a:r>
              <a:rPr lang="zh-CN" altLang="zh-CN" sz="2400" b="1" dirty="0">
                <a:latin typeface="Times New Roman" panose="02020603050405020304" pitchFamily="18" charset="0"/>
                <a:ea typeface="SimSun" panose="02010600030101010101" pitchFamily="2" charset="-122"/>
                <a:cs typeface="Times New Roman" panose="02020603050405020304" pitchFamily="18" charset="0"/>
              </a:rPr>
              <a:t>本端账号</a:t>
            </a:r>
            <a:r>
              <a:rPr lang="en-US" altLang="zh-CN" sz="2400" b="1" dirty="0">
                <a:latin typeface="Times New Roman" panose="02020603050405020304" pitchFamily="18" charset="0"/>
                <a:ea typeface="SimSun" panose="02010600030101010101" pitchFamily="2" charset="-122"/>
                <a:cs typeface="Times New Roman" panose="02020603050405020304" pitchFamily="18" charset="0"/>
              </a:rPr>
              <a:t>ID, </a:t>
            </a:r>
            <a:r>
              <a:rPr lang="zh-CN" altLang="zh-CN" sz="2400" b="1" dirty="0">
                <a:latin typeface="Times New Roman" panose="02020603050405020304" pitchFamily="18" charset="0"/>
                <a:ea typeface="SimSun" panose="02010600030101010101" pitchFamily="2" charset="-122"/>
                <a:cs typeface="Times New Roman" panose="02020603050405020304" pitchFamily="18" charset="0"/>
              </a:rPr>
              <a:t>对端账号</a:t>
            </a:r>
            <a:r>
              <a:rPr lang="en-US" altLang="zh-CN" sz="2400" b="1" dirty="0">
                <a:latin typeface="Times New Roman" panose="02020603050405020304" pitchFamily="18" charset="0"/>
                <a:ea typeface="SimSun" panose="02010600030101010101" pitchFamily="2" charset="-122"/>
                <a:cs typeface="Times New Roman" panose="02020603050405020304" pitchFamily="18" charset="0"/>
              </a:rPr>
              <a:t>ID, </a:t>
            </a:r>
            <a:r>
              <a:rPr lang="zh-CN" altLang="zh-CN" sz="2400" b="1" dirty="0">
                <a:latin typeface="Times New Roman" panose="02020603050405020304" pitchFamily="18" charset="0"/>
                <a:ea typeface="SimSun" panose="02010600030101010101" pitchFamily="2" charset="-122"/>
                <a:cs typeface="Times New Roman" panose="02020603050405020304" pitchFamily="18" charset="0"/>
              </a:rPr>
              <a:t>转账金额</a:t>
            </a:r>
            <a:endParaRPr kumimoji="1" lang="zh-CN" altLang="en-US" sz="2400" b="1" dirty="0">
              <a:latin typeface="Times New Roman" panose="02020603050405020304" pitchFamily="18" charset="0"/>
              <a:ea typeface="SimSun" panose="02010600030101010101" pitchFamily="2" charset="-122"/>
              <a:cs typeface="Times New Roman" panose="02020603050405020304" pitchFamily="18" charset="0"/>
            </a:endParaRPr>
          </a:p>
        </p:txBody>
      </p:sp>
      <p:sp>
        <p:nvSpPr>
          <p:cNvPr id="111" name="KSO_GN4">
            <a:extLst>
              <a:ext uri="{FF2B5EF4-FFF2-40B4-BE49-F238E27FC236}">
                <a16:creationId xmlns:a16="http://schemas.microsoft.com/office/drawing/2014/main" xmlns="" id="{D32914BB-337E-A74E-9197-7FAB93B6A9F2}"/>
              </a:ext>
            </a:extLst>
          </p:cNvPr>
          <p:cNvSpPr>
            <a:spLocks noChangeArrowheads="1"/>
          </p:cNvSpPr>
          <p:nvPr/>
        </p:nvSpPr>
        <p:spPr bwMode="auto">
          <a:xfrm>
            <a:off x="2437644" y="1201325"/>
            <a:ext cx="1350637" cy="830997"/>
          </a:xfrm>
          <a:prstGeom prst="ellipse">
            <a:avLst/>
          </a:prstGeom>
          <a:solidFill>
            <a:srgbClr val="00B0F0"/>
          </a:solidFill>
          <a:ln>
            <a:noFill/>
          </a:ln>
        </p:spPr>
        <p:txBody>
          <a:bodyPr lIns="0" tIns="0" rIns="0" bIns="0" anchor="ctr"/>
          <a:lstStyle>
            <a:lvl1pPr defTabSz="685800">
              <a:defRPr>
                <a:solidFill>
                  <a:schemeClr val="tx1"/>
                </a:solidFill>
                <a:latin typeface="Calibri" pitchFamily="34" charset="0"/>
                <a:ea typeface="微软雅黑" pitchFamily="34" charset="-122"/>
              </a:defRPr>
            </a:lvl1pPr>
            <a:lvl2pPr marL="742950" indent="-285750" defTabSz="685800">
              <a:defRPr>
                <a:solidFill>
                  <a:schemeClr val="tx1"/>
                </a:solidFill>
                <a:latin typeface="Calibri" pitchFamily="34" charset="0"/>
                <a:ea typeface="微软雅黑" pitchFamily="34" charset="-122"/>
              </a:defRPr>
            </a:lvl2pPr>
            <a:lvl3pPr marL="1143000" indent="-228600" defTabSz="685800">
              <a:defRPr>
                <a:solidFill>
                  <a:schemeClr val="tx1"/>
                </a:solidFill>
                <a:latin typeface="Calibri" pitchFamily="34" charset="0"/>
                <a:ea typeface="微软雅黑" pitchFamily="34" charset="-122"/>
              </a:defRPr>
            </a:lvl3pPr>
            <a:lvl4pPr marL="1600200" indent="-228600" defTabSz="685800">
              <a:defRPr>
                <a:solidFill>
                  <a:schemeClr val="tx1"/>
                </a:solidFill>
                <a:latin typeface="Calibri" pitchFamily="34" charset="0"/>
                <a:ea typeface="微软雅黑" pitchFamily="34" charset="-122"/>
              </a:defRPr>
            </a:lvl4pPr>
            <a:lvl5pPr marL="2057400" indent="-228600" defTabSz="685800">
              <a:defRPr>
                <a:solidFill>
                  <a:schemeClr val="tx1"/>
                </a:solidFill>
                <a:latin typeface="Calibri" pitchFamily="34" charset="0"/>
                <a:ea typeface="微软雅黑" pitchFamily="34" charset="-122"/>
              </a:defRPr>
            </a:lvl5pPr>
            <a:lvl6pPr marL="25146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marL="0" marR="0" lvl="0" indent="0" algn="ctr" defTabSz="685800" eaLnBrk="1" fontAlgn="auto" latinLnBrk="0" hangingPunct="1">
              <a:lnSpc>
                <a:spcPct val="130000"/>
              </a:lnSpc>
              <a:spcBef>
                <a:spcPts val="0"/>
              </a:spcBef>
              <a:spcAft>
                <a:spcPts val="0"/>
              </a:spcAft>
              <a:buClrTx/>
              <a:buSzTx/>
              <a:buFontTx/>
              <a:buNone/>
              <a:tabLst/>
              <a:defRPr/>
            </a:pPr>
            <a:r>
              <a:rPr lang="zh-CN" altLang="en-US" sz="2800" b="1" kern="0" dirty="0">
                <a:solidFill>
                  <a:sysClr val="window" lastClr="FFFFFF"/>
                </a:solidFill>
                <a:latin typeface="Impact" pitchFamily="34" charset="0"/>
              </a:rPr>
              <a:t>输入</a:t>
            </a:r>
            <a:endParaRPr kumimoji="0" lang="en-US" altLang="zh-CN"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endParaRPr>
          </a:p>
        </p:txBody>
      </p:sp>
      <p:sp>
        <p:nvSpPr>
          <p:cNvPr id="113" name="KSO_GN4">
            <a:extLst>
              <a:ext uri="{FF2B5EF4-FFF2-40B4-BE49-F238E27FC236}">
                <a16:creationId xmlns:a16="http://schemas.microsoft.com/office/drawing/2014/main" xmlns="" id="{868EED86-38D9-5441-99AE-CB824F70D9E8}"/>
              </a:ext>
            </a:extLst>
          </p:cNvPr>
          <p:cNvSpPr>
            <a:spLocks noChangeArrowheads="1"/>
          </p:cNvSpPr>
          <p:nvPr/>
        </p:nvSpPr>
        <p:spPr bwMode="auto">
          <a:xfrm>
            <a:off x="8653304" y="1201325"/>
            <a:ext cx="1350637" cy="830997"/>
          </a:xfrm>
          <a:prstGeom prst="ellipse">
            <a:avLst/>
          </a:prstGeom>
          <a:solidFill>
            <a:srgbClr val="00B0F0"/>
          </a:solidFill>
          <a:ln>
            <a:noFill/>
          </a:ln>
        </p:spPr>
        <p:txBody>
          <a:bodyPr lIns="0" tIns="0" rIns="0" bIns="0" anchor="ctr"/>
          <a:lstStyle>
            <a:lvl1pPr defTabSz="685800">
              <a:defRPr>
                <a:solidFill>
                  <a:schemeClr val="tx1"/>
                </a:solidFill>
                <a:latin typeface="Calibri" pitchFamily="34" charset="0"/>
                <a:ea typeface="微软雅黑" pitchFamily="34" charset="-122"/>
              </a:defRPr>
            </a:lvl1pPr>
            <a:lvl2pPr marL="742950" indent="-285750" defTabSz="685800">
              <a:defRPr>
                <a:solidFill>
                  <a:schemeClr val="tx1"/>
                </a:solidFill>
                <a:latin typeface="Calibri" pitchFamily="34" charset="0"/>
                <a:ea typeface="微软雅黑" pitchFamily="34" charset="-122"/>
              </a:defRPr>
            </a:lvl2pPr>
            <a:lvl3pPr marL="1143000" indent="-228600" defTabSz="685800">
              <a:defRPr>
                <a:solidFill>
                  <a:schemeClr val="tx1"/>
                </a:solidFill>
                <a:latin typeface="Calibri" pitchFamily="34" charset="0"/>
                <a:ea typeface="微软雅黑" pitchFamily="34" charset="-122"/>
              </a:defRPr>
            </a:lvl3pPr>
            <a:lvl4pPr marL="1600200" indent="-228600" defTabSz="685800">
              <a:defRPr>
                <a:solidFill>
                  <a:schemeClr val="tx1"/>
                </a:solidFill>
                <a:latin typeface="Calibri" pitchFamily="34" charset="0"/>
                <a:ea typeface="微软雅黑" pitchFamily="34" charset="-122"/>
              </a:defRPr>
            </a:lvl4pPr>
            <a:lvl5pPr marL="2057400" indent="-228600" defTabSz="685800">
              <a:defRPr>
                <a:solidFill>
                  <a:schemeClr val="tx1"/>
                </a:solidFill>
                <a:latin typeface="Calibri" pitchFamily="34" charset="0"/>
                <a:ea typeface="微软雅黑" pitchFamily="34" charset="-122"/>
              </a:defRPr>
            </a:lvl5pPr>
            <a:lvl6pPr marL="25146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marL="0" marR="0" lvl="0" indent="0" algn="ctr" defTabSz="685800" eaLnBrk="1" fontAlgn="auto" latinLnBrk="0" hangingPunct="1">
              <a:lnSpc>
                <a:spcPct val="130000"/>
              </a:lnSpc>
              <a:spcBef>
                <a:spcPts val="0"/>
              </a:spcBef>
              <a:spcAft>
                <a:spcPts val="0"/>
              </a:spcAft>
              <a:buClrTx/>
              <a:buSzTx/>
              <a:buFontTx/>
              <a:buNone/>
              <a:tabLst/>
              <a:defRPr/>
            </a:pPr>
            <a:r>
              <a:rPr lang="zh-CN" altLang="en-US" sz="2800" b="1" kern="0" dirty="0">
                <a:solidFill>
                  <a:sysClr val="window" lastClr="FFFFFF"/>
                </a:solidFill>
                <a:latin typeface="Impact" pitchFamily="34" charset="0"/>
              </a:rPr>
              <a:t>输出</a:t>
            </a:r>
            <a:endParaRPr kumimoji="0" lang="en-US" altLang="zh-CN"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endParaRPr>
          </a:p>
        </p:txBody>
      </p:sp>
      <p:sp>
        <p:nvSpPr>
          <p:cNvPr id="11" name="文本框 10">
            <a:extLst>
              <a:ext uri="{FF2B5EF4-FFF2-40B4-BE49-F238E27FC236}">
                <a16:creationId xmlns:a16="http://schemas.microsoft.com/office/drawing/2014/main" xmlns="" id="{3899F508-1383-0C49-BE75-A8DB1E0302E5}"/>
              </a:ext>
            </a:extLst>
          </p:cNvPr>
          <p:cNvSpPr txBox="1"/>
          <p:nvPr/>
        </p:nvSpPr>
        <p:spPr>
          <a:xfrm>
            <a:off x="8060535" y="2378773"/>
            <a:ext cx="3424883" cy="830997"/>
          </a:xfrm>
          <a:prstGeom prst="rect">
            <a:avLst/>
          </a:prstGeom>
          <a:noFill/>
        </p:spPr>
        <p:txBody>
          <a:bodyPr wrap="square" rtlCol="0">
            <a:spAutoFit/>
          </a:bodyPr>
          <a:lstStyle/>
          <a:p>
            <a:pPr algn="ctr"/>
            <a:r>
              <a:rPr lang="zh-CN" altLang="zh-CN" sz="2400" b="1" dirty="0">
                <a:solidFill>
                  <a:srgbClr val="FF0000"/>
                </a:solidFill>
                <a:latin typeface="Times New Roman" panose="02020603050405020304" pitchFamily="18" charset="0"/>
                <a:ea typeface="SimSun" panose="02010600030101010101" pitchFamily="2" charset="-122"/>
                <a:cs typeface="Times New Roman" panose="02020603050405020304" pitchFamily="18" charset="0"/>
              </a:rPr>
              <a:t>循环</a:t>
            </a:r>
            <a:r>
              <a:rPr lang="zh-CN" altLang="zh-CN" sz="2400" b="1" dirty="0">
                <a:latin typeface="Times New Roman" panose="02020603050405020304" pitchFamily="18" charset="0"/>
                <a:ea typeface="SimSun" panose="02010600030101010101" pitchFamily="2" charset="-122"/>
                <a:cs typeface="Times New Roman" panose="02020603050405020304" pitchFamily="18" charset="0"/>
              </a:rPr>
              <a:t>转账路径</a:t>
            </a:r>
            <a:endParaRPr lang="en-US" altLang="zh-CN" sz="2400" b="1" dirty="0">
              <a:latin typeface="Times New Roman" panose="02020603050405020304" pitchFamily="18" charset="0"/>
              <a:ea typeface="SimSun" panose="02010600030101010101" pitchFamily="2" charset="-122"/>
              <a:cs typeface="Times New Roman" panose="02020603050405020304" pitchFamily="18" charset="0"/>
            </a:endParaRPr>
          </a:p>
          <a:p>
            <a:pPr algn="ctr"/>
            <a:r>
              <a:rPr lang="zh-CN" altLang="en-US" sz="2400" b="1" dirty="0">
                <a:latin typeface="Times New Roman" panose="02020603050405020304" pitchFamily="18" charset="0"/>
                <a:ea typeface="SimSun" panose="02010600030101010101" pitchFamily="2" charset="-122"/>
                <a:cs typeface="Times New Roman" panose="02020603050405020304" pitchFamily="18" charset="0"/>
              </a:rPr>
              <a:t>长度：</a:t>
            </a:r>
            <a:r>
              <a:rPr lang="en-US" altLang="zh-CN" sz="2400" b="1" dirty="0">
                <a:latin typeface="Times New Roman" panose="02020603050405020304" pitchFamily="18" charset="0"/>
                <a:ea typeface="SimSun" panose="02010600030101010101" pitchFamily="2" charset="-122"/>
                <a:cs typeface="Times New Roman" panose="02020603050405020304" pitchFamily="18" charset="0"/>
              </a:rPr>
              <a:t>3 &lt;= </a:t>
            </a:r>
            <a:r>
              <a:rPr lang="en-US" altLang="zh-CN" sz="2400" b="1" dirty="0" err="1">
                <a:latin typeface="Times New Roman" panose="02020603050405020304" pitchFamily="18" charset="0"/>
                <a:ea typeface="SimSun" panose="02010600030101010101" pitchFamily="2" charset="-122"/>
                <a:cs typeface="Times New Roman" panose="02020603050405020304" pitchFamily="18" charset="0"/>
              </a:rPr>
              <a:t>len</a:t>
            </a:r>
            <a:r>
              <a:rPr lang="en-US" altLang="zh-CN" sz="2400" b="1" dirty="0">
                <a:latin typeface="Times New Roman" panose="02020603050405020304" pitchFamily="18" charset="0"/>
                <a:ea typeface="SimSun" panose="02010600030101010101" pitchFamily="2" charset="-122"/>
                <a:cs typeface="Times New Roman" panose="02020603050405020304" pitchFamily="18" charset="0"/>
              </a:rPr>
              <a:t> &lt;=7</a:t>
            </a:r>
            <a:r>
              <a:rPr lang="zh-CN" altLang="zh-CN" sz="2400" b="1" dirty="0">
                <a:latin typeface="Times New Roman" panose="02020603050405020304" pitchFamily="18" charset="0"/>
                <a:ea typeface="SimSun" panose="02010600030101010101" pitchFamily="2" charset="-122"/>
                <a:cs typeface="Times New Roman" panose="02020603050405020304" pitchFamily="18" charset="0"/>
              </a:rPr>
              <a:t> </a:t>
            </a:r>
            <a:endParaRPr kumimoji="1" lang="zh-CN" altLang="en-US" sz="2400" b="1" dirty="0">
              <a:latin typeface="Times New Roman" panose="02020603050405020304" pitchFamily="18" charset="0"/>
              <a:ea typeface="SimSun" panose="02010600030101010101" pitchFamily="2" charset="-122"/>
              <a:cs typeface="Times New Roman" panose="02020603050405020304" pitchFamily="18" charset="0"/>
            </a:endParaRPr>
          </a:p>
        </p:txBody>
      </p:sp>
      <p:sp>
        <p:nvSpPr>
          <p:cNvPr id="13" name="右箭头 12">
            <a:extLst>
              <a:ext uri="{FF2B5EF4-FFF2-40B4-BE49-F238E27FC236}">
                <a16:creationId xmlns:a16="http://schemas.microsoft.com/office/drawing/2014/main" xmlns="" id="{E56317CA-9EFC-3B43-977B-975E9248FCD3}"/>
              </a:ext>
            </a:extLst>
          </p:cNvPr>
          <p:cNvSpPr/>
          <p:nvPr/>
        </p:nvSpPr>
        <p:spPr>
          <a:xfrm>
            <a:off x="6386945" y="2032322"/>
            <a:ext cx="1163782" cy="60016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6" name="KSO_GN4">
            <a:extLst>
              <a:ext uri="{FF2B5EF4-FFF2-40B4-BE49-F238E27FC236}">
                <a16:creationId xmlns:a16="http://schemas.microsoft.com/office/drawing/2014/main" xmlns="" id="{75B6BDEF-8DD3-B347-B1C9-BB8982988BC2}"/>
              </a:ext>
            </a:extLst>
          </p:cNvPr>
          <p:cNvSpPr>
            <a:spLocks noChangeArrowheads="1"/>
          </p:cNvSpPr>
          <p:nvPr/>
        </p:nvSpPr>
        <p:spPr bwMode="auto">
          <a:xfrm>
            <a:off x="847083" y="4106964"/>
            <a:ext cx="2068143" cy="830997"/>
          </a:xfrm>
          <a:prstGeom prst="ellipse">
            <a:avLst/>
          </a:prstGeom>
          <a:solidFill>
            <a:srgbClr val="00B0F0"/>
          </a:solidFill>
          <a:ln>
            <a:noFill/>
          </a:ln>
        </p:spPr>
        <p:txBody>
          <a:bodyPr lIns="0" tIns="0" rIns="0" bIns="0" anchor="ctr"/>
          <a:lstStyle>
            <a:lvl1pPr defTabSz="685800">
              <a:defRPr>
                <a:solidFill>
                  <a:schemeClr val="tx1"/>
                </a:solidFill>
                <a:latin typeface="Calibri" pitchFamily="34" charset="0"/>
                <a:ea typeface="微软雅黑" pitchFamily="34" charset="-122"/>
              </a:defRPr>
            </a:lvl1pPr>
            <a:lvl2pPr marL="742950" indent="-285750" defTabSz="685800">
              <a:defRPr>
                <a:solidFill>
                  <a:schemeClr val="tx1"/>
                </a:solidFill>
                <a:latin typeface="Calibri" pitchFamily="34" charset="0"/>
                <a:ea typeface="微软雅黑" pitchFamily="34" charset="-122"/>
              </a:defRPr>
            </a:lvl2pPr>
            <a:lvl3pPr marL="1143000" indent="-228600" defTabSz="685800">
              <a:defRPr>
                <a:solidFill>
                  <a:schemeClr val="tx1"/>
                </a:solidFill>
                <a:latin typeface="Calibri" pitchFamily="34" charset="0"/>
                <a:ea typeface="微软雅黑" pitchFamily="34" charset="-122"/>
              </a:defRPr>
            </a:lvl3pPr>
            <a:lvl4pPr marL="1600200" indent="-228600" defTabSz="685800">
              <a:defRPr>
                <a:solidFill>
                  <a:schemeClr val="tx1"/>
                </a:solidFill>
                <a:latin typeface="Calibri" pitchFamily="34" charset="0"/>
                <a:ea typeface="微软雅黑" pitchFamily="34" charset="-122"/>
              </a:defRPr>
            </a:lvl4pPr>
            <a:lvl5pPr marL="2057400" indent="-228600" defTabSz="685800">
              <a:defRPr>
                <a:solidFill>
                  <a:schemeClr val="tx1"/>
                </a:solidFill>
                <a:latin typeface="Calibri" pitchFamily="34" charset="0"/>
                <a:ea typeface="微软雅黑" pitchFamily="34" charset="-122"/>
              </a:defRPr>
            </a:lvl5pPr>
            <a:lvl6pPr marL="25146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marL="0" marR="0" lvl="0" indent="0" algn="ctr" defTabSz="685800" eaLnBrk="1" fontAlgn="auto" latinLnBrk="0" hangingPunct="1">
              <a:lnSpc>
                <a:spcPct val="130000"/>
              </a:lnSpc>
              <a:spcBef>
                <a:spcPts val="0"/>
              </a:spcBef>
              <a:spcAft>
                <a:spcPts val="0"/>
              </a:spcAft>
              <a:buClrTx/>
              <a:buSzTx/>
              <a:buFontTx/>
              <a:buNone/>
              <a:tabLst/>
              <a:defRPr/>
            </a:pPr>
            <a:r>
              <a:rPr lang="zh-CN" altLang="en-US" sz="2800" b="1" kern="0" dirty="0">
                <a:solidFill>
                  <a:sysClr val="window" lastClr="FFFFFF"/>
                </a:solidFill>
                <a:latin typeface="Impact" pitchFamily="34" charset="0"/>
              </a:rPr>
              <a:t>输出要求</a:t>
            </a:r>
            <a:endParaRPr kumimoji="0" lang="en-US" altLang="zh-CN"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endParaRPr>
          </a:p>
        </p:txBody>
      </p:sp>
      <p:sp>
        <p:nvSpPr>
          <p:cNvPr id="19" name="文本框 18">
            <a:extLst>
              <a:ext uri="{FF2B5EF4-FFF2-40B4-BE49-F238E27FC236}">
                <a16:creationId xmlns:a16="http://schemas.microsoft.com/office/drawing/2014/main" xmlns="" id="{C5828C5D-42BB-8840-B281-3A1FE44018B8}"/>
              </a:ext>
            </a:extLst>
          </p:cNvPr>
          <p:cNvSpPr txBox="1"/>
          <p:nvPr/>
        </p:nvSpPr>
        <p:spPr>
          <a:xfrm>
            <a:off x="3502837" y="3688580"/>
            <a:ext cx="6270139" cy="166776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sz="2400" b="1" dirty="0">
                <a:latin typeface="SimSun" panose="02010600030101010101" pitchFamily="2" charset="-122"/>
                <a:ea typeface="SimSun" panose="02010600030101010101" pitchFamily="2" charset="-122"/>
              </a:rPr>
              <a:t>同一条环输出最小字典序</a:t>
            </a:r>
            <a:endParaRPr kumimoji="1" lang="en-US" altLang="zh-CN" sz="2400" b="1" dirty="0">
              <a:latin typeface="SimSun" panose="02010600030101010101" pitchFamily="2" charset="-122"/>
              <a:ea typeface="SimSun" panose="02010600030101010101" pitchFamily="2" charset="-122"/>
            </a:endParaRPr>
          </a:p>
          <a:p>
            <a:pPr marL="285750" indent="-285750">
              <a:lnSpc>
                <a:spcPct val="150000"/>
              </a:lnSpc>
              <a:buFont typeface="Arial" panose="020B0604020202020204" pitchFamily="34" charset="0"/>
              <a:buChar char="•"/>
            </a:pPr>
            <a:r>
              <a:rPr kumimoji="1" lang="zh-CN" altLang="en-US" sz="2400" b="1" dirty="0">
                <a:latin typeface="SimSun" panose="02010600030101010101" pitchFamily="2" charset="-122"/>
                <a:ea typeface="SimSun" panose="02010600030101010101" pitchFamily="2" charset="-122"/>
              </a:rPr>
              <a:t>不同环长度不同时，先输出长度较小的</a:t>
            </a:r>
            <a:endParaRPr kumimoji="1" lang="en-US" altLang="zh-CN" sz="2400" b="1" dirty="0">
              <a:latin typeface="SimSun" panose="02010600030101010101" pitchFamily="2" charset="-122"/>
              <a:ea typeface="SimSun" panose="02010600030101010101" pitchFamily="2" charset="-122"/>
            </a:endParaRPr>
          </a:p>
          <a:p>
            <a:pPr marL="285750" indent="-285750">
              <a:lnSpc>
                <a:spcPct val="150000"/>
              </a:lnSpc>
              <a:buFont typeface="Arial" panose="020B0604020202020204" pitchFamily="34" charset="0"/>
              <a:buChar char="•"/>
            </a:pPr>
            <a:r>
              <a:rPr kumimoji="1" lang="zh-CN" altLang="en-US" sz="2400" b="1" dirty="0">
                <a:latin typeface="SimSun" panose="02010600030101010101" pitchFamily="2" charset="-122"/>
                <a:ea typeface="SimSun" panose="02010600030101010101" pitchFamily="2" charset="-122"/>
              </a:rPr>
              <a:t>不同环长度相同时，先输出字典序较小的</a:t>
            </a:r>
          </a:p>
        </p:txBody>
      </p:sp>
      <p:sp>
        <p:nvSpPr>
          <p:cNvPr id="21" name="文本框 20">
            <a:extLst>
              <a:ext uri="{FF2B5EF4-FFF2-40B4-BE49-F238E27FC236}">
                <a16:creationId xmlns:a16="http://schemas.microsoft.com/office/drawing/2014/main" xmlns="" id="{3CAE9D7F-3EE7-8E4A-94AD-0B95AF2922C2}"/>
              </a:ext>
            </a:extLst>
          </p:cNvPr>
          <p:cNvSpPr txBox="1"/>
          <p:nvPr/>
        </p:nvSpPr>
        <p:spPr>
          <a:xfrm>
            <a:off x="3369161" y="5658263"/>
            <a:ext cx="5530274" cy="830997"/>
          </a:xfrm>
          <a:prstGeom prst="rect">
            <a:avLst/>
          </a:prstGeom>
          <a:noFill/>
        </p:spPr>
        <p:txBody>
          <a:bodyPr wrap="square" rtlCol="0">
            <a:spAutoFit/>
          </a:bodyPr>
          <a:lstStyle/>
          <a:p>
            <a:r>
              <a:rPr kumimoji="1" lang="en-US" altLang="zh-CN" sz="2400" b="1" dirty="0" err="1">
                <a:latin typeface="Times New Roman" panose="02020603050405020304" pitchFamily="18" charset="0"/>
                <a:ea typeface="SimSun" panose="02010600030101010101" pitchFamily="2" charset="-122"/>
                <a:cs typeface="Times New Roman" panose="02020603050405020304" pitchFamily="18" charset="0"/>
              </a:rPr>
              <a:t>eg</a:t>
            </a:r>
            <a:r>
              <a:rPr kumimoji="1" lang="en-US" altLang="zh-CN" sz="2400" b="1" dirty="0">
                <a:latin typeface="Times New Roman" panose="02020603050405020304" pitchFamily="18" charset="0"/>
                <a:ea typeface="SimSun" panose="02010600030101010101" pitchFamily="2" charset="-122"/>
                <a:cs typeface="Times New Roman" panose="02020603050405020304" pitchFamily="18" charset="0"/>
              </a:rPr>
              <a:t>: 4 -&gt; 5 -&gt; 3 -&gt; 6 </a:t>
            </a:r>
            <a:r>
              <a:rPr kumimoji="1" lang="en-US" altLang="zh-CN" sz="2400" b="1" dirty="0">
                <a:solidFill>
                  <a:srgbClr val="FF0000"/>
                </a:solidFill>
                <a:latin typeface="Times New Roman" panose="02020603050405020304" pitchFamily="18" charset="0"/>
                <a:ea typeface="SimSun" panose="02010600030101010101" pitchFamily="2" charset="-122"/>
                <a:cs typeface="Times New Roman" panose="02020603050405020304" pitchFamily="18" charset="0"/>
              </a:rPr>
              <a:t>(false)</a:t>
            </a:r>
          </a:p>
          <a:p>
            <a:r>
              <a:rPr kumimoji="1" lang="en-US" altLang="zh-CN" sz="2400" b="1" dirty="0" err="1">
                <a:latin typeface="Times New Roman" panose="02020603050405020304" pitchFamily="18" charset="0"/>
                <a:ea typeface="SimSun" panose="02010600030101010101" pitchFamily="2" charset="-122"/>
                <a:cs typeface="Times New Roman" panose="02020603050405020304" pitchFamily="18" charset="0"/>
              </a:rPr>
              <a:t>eg</a:t>
            </a:r>
            <a:r>
              <a:rPr kumimoji="1" lang="en-US" altLang="zh-CN" sz="2400" b="1" dirty="0">
                <a:latin typeface="Times New Roman" panose="02020603050405020304" pitchFamily="18" charset="0"/>
                <a:ea typeface="SimSun" panose="02010600030101010101" pitchFamily="2" charset="-122"/>
                <a:cs typeface="Times New Roman" panose="02020603050405020304" pitchFamily="18" charset="0"/>
              </a:rPr>
              <a:t>: 3 -&gt; 6 -&gt; 4 -&gt; 5 (true)</a:t>
            </a:r>
            <a:endParaRPr kumimoji="1" lang="zh-CN" altLang="en-US" sz="2400" b="1" dirty="0">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389329519"/>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22" presetClass="entr" presetSubtype="8" fill="hold" nodeType="withEffect">
                                  <p:stCondLst>
                                    <p:cond delay="10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0"/>
          <p:cNvSpPr>
            <a:spLocks noChangeArrowheads="1"/>
          </p:cNvSpPr>
          <p:nvPr/>
        </p:nvSpPr>
        <p:spPr bwMode="auto">
          <a:xfrm>
            <a:off x="1850797" y="341873"/>
            <a:ext cx="151836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600" dirty="0">
                <a:solidFill>
                  <a:srgbClr val="00B0F0"/>
                </a:solidFill>
                <a:latin typeface="微软雅黑" pitchFamily="34" charset="-122"/>
                <a:ea typeface="微软雅黑" pitchFamily="34" charset="-122"/>
                <a:sym typeface="宋体" pitchFamily="2" charset="-122"/>
              </a:rPr>
              <a:t>赛题解读</a:t>
            </a:r>
          </a:p>
        </p:txBody>
      </p:sp>
      <p:grpSp>
        <p:nvGrpSpPr>
          <p:cNvPr id="3" name="组合 2"/>
          <p:cNvGrpSpPr/>
          <p:nvPr/>
        </p:nvGrpSpPr>
        <p:grpSpPr>
          <a:xfrm>
            <a:off x="0" y="542924"/>
            <a:ext cx="12190413" cy="53182"/>
            <a:chOff x="0" y="542924"/>
            <a:chExt cx="12190413" cy="53182"/>
          </a:xfrm>
        </p:grpSpPr>
        <p:sp>
          <p:nvSpPr>
            <p:cNvPr id="5" name="圆角矩形 39"/>
            <p:cNvSpPr>
              <a:spLocks noChangeArrowheads="1"/>
            </p:cNvSpPr>
            <p:nvPr/>
          </p:nvSpPr>
          <p:spPr bwMode="auto">
            <a:xfrm>
              <a:off x="4318586" y="550387"/>
              <a:ext cx="7871827" cy="45719"/>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sp>
          <p:nvSpPr>
            <p:cNvPr id="6" name="圆角矩形 39"/>
            <p:cNvSpPr>
              <a:spLocks noChangeArrowheads="1"/>
            </p:cNvSpPr>
            <p:nvPr/>
          </p:nvSpPr>
          <p:spPr bwMode="auto">
            <a:xfrm>
              <a:off x="0" y="542924"/>
              <a:ext cx="762000" cy="53181"/>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grpSp>
      <p:grpSp>
        <p:nvGrpSpPr>
          <p:cNvPr id="7" name="组合 6"/>
          <p:cNvGrpSpPr/>
          <p:nvPr/>
        </p:nvGrpSpPr>
        <p:grpSpPr>
          <a:xfrm>
            <a:off x="710636" y="218237"/>
            <a:ext cx="1201290" cy="755738"/>
            <a:chOff x="6404855" y="1211527"/>
            <a:chExt cx="1201290" cy="755738"/>
          </a:xfrm>
        </p:grpSpPr>
        <p:sp>
          <p:nvSpPr>
            <p:cNvPr id="8"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9" name="TextBox 8"/>
            <p:cNvSpPr txBox="1"/>
            <p:nvPr/>
          </p:nvSpPr>
          <p:spPr>
            <a:xfrm>
              <a:off x="6404855" y="1253660"/>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1</a:t>
              </a:r>
              <a:endParaRPr lang="zh-CN" altLang="en-US" sz="3600" b="1" spc="-300" dirty="0">
                <a:solidFill>
                  <a:schemeClr val="bg1"/>
                </a:solidFill>
                <a:latin typeface="微软雅黑" pitchFamily="34" charset="-122"/>
                <a:ea typeface="微软雅黑" pitchFamily="34" charset="-122"/>
              </a:endParaRPr>
            </a:p>
          </p:txBody>
        </p:sp>
      </p:grpSp>
      <p:sp>
        <p:nvSpPr>
          <p:cNvPr id="111" name="KSO_GN4">
            <a:extLst>
              <a:ext uri="{FF2B5EF4-FFF2-40B4-BE49-F238E27FC236}">
                <a16:creationId xmlns:a16="http://schemas.microsoft.com/office/drawing/2014/main" xmlns="" id="{D32914BB-337E-A74E-9197-7FAB93B6A9F2}"/>
              </a:ext>
            </a:extLst>
          </p:cNvPr>
          <p:cNvSpPr>
            <a:spLocks noChangeArrowheads="1"/>
          </p:cNvSpPr>
          <p:nvPr/>
        </p:nvSpPr>
        <p:spPr bwMode="auto">
          <a:xfrm>
            <a:off x="2845646" y="844146"/>
            <a:ext cx="1350637" cy="830997"/>
          </a:xfrm>
          <a:prstGeom prst="ellipse">
            <a:avLst/>
          </a:prstGeom>
          <a:solidFill>
            <a:srgbClr val="00B0F0"/>
          </a:solidFill>
          <a:ln>
            <a:noFill/>
          </a:ln>
        </p:spPr>
        <p:txBody>
          <a:bodyPr lIns="0" tIns="0" rIns="0" bIns="0" anchor="ctr"/>
          <a:lstStyle>
            <a:lvl1pPr defTabSz="685800">
              <a:defRPr>
                <a:solidFill>
                  <a:schemeClr val="tx1"/>
                </a:solidFill>
                <a:latin typeface="Calibri" pitchFamily="34" charset="0"/>
                <a:ea typeface="微软雅黑" pitchFamily="34" charset="-122"/>
              </a:defRPr>
            </a:lvl1pPr>
            <a:lvl2pPr marL="742950" indent="-285750" defTabSz="685800">
              <a:defRPr>
                <a:solidFill>
                  <a:schemeClr val="tx1"/>
                </a:solidFill>
                <a:latin typeface="Calibri" pitchFamily="34" charset="0"/>
                <a:ea typeface="微软雅黑" pitchFamily="34" charset="-122"/>
              </a:defRPr>
            </a:lvl2pPr>
            <a:lvl3pPr marL="1143000" indent="-228600" defTabSz="685800">
              <a:defRPr>
                <a:solidFill>
                  <a:schemeClr val="tx1"/>
                </a:solidFill>
                <a:latin typeface="Calibri" pitchFamily="34" charset="0"/>
                <a:ea typeface="微软雅黑" pitchFamily="34" charset="-122"/>
              </a:defRPr>
            </a:lvl3pPr>
            <a:lvl4pPr marL="1600200" indent="-228600" defTabSz="685800">
              <a:defRPr>
                <a:solidFill>
                  <a:schemeClr val="tx1"/>
                </a:solidFill>
                <a:latin typeface="Calibri" pitchFamily="34" charset="0"/>
                <a:ea typeface="微软雅黑" pitchFamily="34" charset="-122"/>
              </a:defRPr>
            </a:lvl4pPr>
            <a:lvl5pPr marL="2057400" indent="-228600" defTabSz="685800">
              <a:defRPr>
                <a:solidFill>
                  <a:schemeClr val="tx1"/>
                </a:solidFill>
                <a:latin typeface="Calibri" pitchFamily="34" charset="0"/>
                <a:ea typeface="微软雅黑" pitchFamily="34" charset="-122"/>
              </a:defRPr>
            </a:lvl5pPr>
            <a:lvl6pPr marL="25146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marL="0" marR="0" lvl="0" indent="0" algn="ctr" defTabSz="685800" eaLnBrk="1" fontAlgn="auto" latinLnBrk="0" hangingPunct="1">
              <a:lnSpc>
                <a:spcPct val="130000"/>
              </a:lnSpc>
              <a:spcBef>
                <a:spcPts val="0"/>
              </a:spcBef>
              <a:spcAft>
                <a:spcPts val="0"/>
              </a:spcAft>
              <a:buClrTx/>
              <a:buSzTx/>
              <a:buFontTx/>
              <a:buNone/>
              <a:tabLst/>
              <a:defRPr/>
            </a:pPr>
            <a:r>
              <a:rPr lang="zh-CN" altLang="en-US" sz="2800" b="1" kern="0" dirty="0">
                <a:solidFill>
                  <a:sysClr val="window" lastClr="FFFFFF"/>
                </a:solidFill>
                <a:latin typeface="Impact" pitchFamily="34" charset="0"/>
              </a:rPr>
              <a:t>输入</a:t>
            </a:r>
            <a:endParaRPr kumimoji="0" lang="en-US" altLang="zh-CN"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endParaRPr>
          </a:p>
        </p:txBody>
      </p:sp>
      <p:sp>
        <p:nvSpPr>
          <p:cNvPr id="113" name="KSO_GN4">
            <a:extLst>
              <a:ext uri="{FF2B5EF4-FFF2-40B4-BE49-F238E27FC236}">
                <a16:creationId xmlns:a16="http://schemas.microsoft.com/office/drawing/2014/main" xmlns="" id="{868EED86-38D9-5441-99AE-CB824F70D9E8}"/>
              </a:ext>
            </a:extLst>
          </p:cNvPr>
          <p:cNvSpPr>
            <a:spLocks noChangeArrowheads="1"/>
          </p:cNvSpPr>
          <p:nvPr/>
        </p:nvSpPr>
        <p:spPr bwMode="auto">
          <a:xfrm>
            <a:off x="8061559" y="865174"/>
            <a:ext cx="1350637" cy="830997"/>
          </a:xfrm>
          <a:prstGeom prst="ellipse">
            <a:avLst/>
          </a:prstGeom>
          <a:solidFill>
            <a:srgbClr val="00B0F0"/>
          </a:solidFill>
          <a:ln>
            <a:noFill/>
          </a:ln>
        </p:spPr>
        <p:txBody>
          <a:bodyPr lIns="0" tIns="0" rIns="0" bIns="0" anchor="ctr"/>
          <a:lstStyle>
            <a:lvl1pPr defTabSz="685800">
              <a:defRPr>
                <a:solidFill>
                  <a:schemeClr val="tx1"/>
                </a:solidFill>
                <a:latin typeface="Calibri" pitchFamily="34" charset="0"/>
                <a:ea typeface="微软雅黑" pitchFamily="34" charset="-122"/>
              </a:defRPr>
            </a:lvl1pPr>
            <a:lvl2pPr marL="742950" indent="-285750" defTabSz="685800">
              <a:defRPr>
                <a:solidFill>
                  <a:schemeClr val="tx1"/>
                </a:solidFill>
                <a:latin typeface="Calibri" pitchFamily="34" charset="0"/>
                <a:ea typeface="微软雅黑" pitchFamily="34" charset="-122"/>
              </a:defRPr>
            </a:lvl2pPr>
            <a:lvl3pPr marL="1143000" indent="-228600" defTabSz="685800">
              <a:defRPr>
                <a:solidFill>
                  <a:schemeClr val="tx1"/>
                </a:solidFill>
                <a:latin typeface="Calibri" pitchFamily="34" charset="0"/>
                <a:ea typeface="微软雅黑" pitchFamily="34" charset="-122"/>
              </a:defRPr>
            </a:lvl3pPr>
            <a:lvl4pPr marL="1600200" indent="-228600" defTabSz="685800">
              <a:defRPr>
                <a:solidFill>
                  <a:schemeClr val="tx1"/>
                </a:solidFill>
                <a:latin typeface="Calibri" pitchFamily="34" charset="0"/>
                <a:ea typeface="微软雅黑" pitchFamily="34" charset="-122"/>
              </a:defRPr>
            </a:lvl4pPr>
            <a:lvl5pPr marL="2057400" indent="-228600" defTabSz="685800">
              <a:defRPr>
                <a:solidFill>
                  <a:schemeClr val="tx1"/>
                </a:solidFill>
                <a:latin typeface="Calibri" pitchFamily="34" charset="0"/>
                <a:ea typeface="微软雅黑" pitchFamily="34" charset="-122"/>
              </a:defRPr>
            </a:lvl5pPr>
            <a:lvl6pPr marL="25146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marL="0" marR="0" lvl="0" indent="0" algn="ctr" defTabSz="685800" eaLnBrk="1" fontAlgn="auto" latinLnBrk="0" hangingPunct="1">
              <a:lnSpc>
                <a:spcPct val="130000"/>
              </a:lnSpc>
              <a:spcBef>
                <a:spcPts val="0"/>
              </a:spcBef>
              <a:spcAft>
                <a:spcPts val="0"/>
              </a:spcAft>
              <a:buClrTx/>
              <a:buSzTx/>
              <a:buFontTx/>
              <a:buNone/>
              <a:tabLst/>
              <a:defRPr/>
            </a:pPr>
            <a:r>
              <a:rPr lang="zh-CN" altLang="en-US" sz="2800" b="1" kern="0" dirty="0">
                <a:solidFill>
                  <a:sysClr val="window" lastClr="FFFFFF"/>
                </a:solidFill>
                <a:latin typeface="Impact" pitchFamily="34" charset="0"/>
              </a:rPr>
              <a:t>输出</a:t>
            </a:r>
            <a:endParaRPr kumimoji="0" lang="en-US" altLang="zh-CN"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endParaRPr>
          </a:p>
        </p:txBody>
      </p:sp>
      <p:sp>
        <p:nvSpPr>
          <p:cNvPr id="154" name="文本框 153">
            <a:extLst>
              <a:ext uri="{FF2B5EF4-FFF2-40B4-BE49-F238E27FC236}">
                <a16:creationId xmlns:a16="http://schemas.microsoft.com/office/drawing/2014/main" xmlns="" id="{50B69EB0-7FE7-194E-8AA5-79CBD4F75721}"/>
              </a:ext>
            </a:extLst>
          </p:cNvPr>
          <p:cNvSpPr txBox="1"/>
          <p:nvPr/>
        </p:nvSpPr>
        <p:spPr>
          <a:xfrm>
            <a:off x="7958586" y="2184686"/>
            <a:ext cx="2130607" cy="2795958"/>
          </a:xfrm>
          <a:prstGeom prst="rect">
            <a:avLst/>
          </a:prstGeom>
          <a:noFill/>
        </p:spPr>
        <p:txBody>
          <a:bodyPr wrap="square" rtlCol="0">
            <a:spAutoFit/>
          </a:bodyPr>
          <a:lstStyle/>
          <a:p>
            <a:pPr>
              <a:lnSpc>
                <a:spcPct val="150000"/>
              </a:lnSpc>
            </a:pPr>
            <a:r>
              <a:rPr lang="en-US" altLang="zh-CN" sz="2400" b="1" dirty="0">
                <a:latin typeface="Times New Roman" panose="02020603050405020304" pitchFamily="18" charset="0"/>
                <a:cs typeface="Times New Roman" panose="02020603050405020304" pitchFamily="18" charset="0"/>
              </a:rPr>
              <a:t>4</a:t>
            </a:r>
            <a:endParaRPr lang="zh-CN" altLang="zh-CN" sz="2400" b="1" dirty="0">
              <a:latin typeface="Times New Roman" panose="02020603050405020304" pitchFamily="18" charset="0"/>
              <a:cs typeface="Times New Roman" panose="02020603050405020304" pitchFamily="18" charset="0"/>
            </a:endParaRPr>
          </a:p>
          <a:p>
            <a:pPr>
              <a:lnSpc>
                <a:spcPct val="150000"/>
              </a:lnSpc>
            </a:pPr>
            <a:r>
              <a:rPr lang="en-US" altLang="zh-CN" sz="2400" b="1" dirty="0">
                <a:latin typeface="Times New Roman" panose="02020603050405020304" pitchFamily="18" charset="0"/>
                <a:cs typeface="Times New Roman" panose="02020603050405020304" pitchFamily="18" charset="0"/>
              </a:rPr>
              <a:t>1, 2, 4</a:t>
            </a:r>
            <a:endParaRPr lang="zh-CN" altLang="zh-CN" sz="2400" b="1" dirty="0">
              <a:latin typeface="Times New Roman" panose="02020603050405020304" pitchFamily="18" charset="0"/>
              <a:cs typeface="Times New Roman" panose="02020603050405020304" pitchFamily="18" charset="0"/>
            </a:endParaRPr>
          </a:p>
          <a:p>
            <a:pPr>
              <a:lnSpc>
                <a:spcPct val="150000"/>
              </a:lnSpc>
            </a:pPr>
            <a:r>
              <a:rPr lang="en-US" altLang="zh-CN" sz="2400" b="1" dirty="0">
                <a:latin typeface="Times New Roman" panose="02020603050405020304" pitchFamily="18" charset="0"/>
                <a:cs typeface="Times New Roman" panose="02020603050405020304" pitchFamily="18" charset="0"/>
              </a:rPr>
              <a:t>1, 3, 4</a:t>
            </a:r>
            <a:endParaRPr lang="zh-CN" altLang="zh-CN" sz="2400" b="1" dirty="0">
              <a:latin typeface="Times New Roman" panose="02020603050405020304" pitchFamily="18" charset="0"/>
              <a:cs typeface="Times New Roman" panose="02020603050405020304" pitchFamily="18" charset="0"/>
            </a:endParaRPr>
          </a:p>
          <a:p>
            <a:pPr>
              <a:lnSpc>
                <a:spcPct val="150000"/>
              </a:lnSpc>
            </a:pPr>
            <a:r>
              <a:rPr lang="en-US" altLang="zh-CN" sz="2400" b="1" dirty="0">
                <a:latin typeface="Times New Roman" panose="02020603050405020304" pitchFamily="18" charset="0"/>
                <a:cs typeface="Times New Roman" panose="02020603050405020304" pitchFamily="18" charset="0"/>
              </a:rPr>
              <a:t>4, 6, 7</a:t>
            </a:r>
            <a:endParaRPr lang="zh-CN" altLang="zh-CN" sz="2400" b="1" dirty="0">
              <a:latin typeface="Times New Roman" panose="02020603050405020304" pitchFamily="18" charset="0"/>
              <a:cs typeface="Times New Roman" panose="02020603050405020304" pitchFamily="18" charset="0"/>
            </a:endParaRPr>
          </a:p>
          <a:p>
            <a:pPr>
              <a:lnSpc>
                <a:spcPct val="150000"/>
              </a:lnSpc>
            </a:pPr>
            <a:r>
              <a:rPr lang="en-US" altLang="zh-CN" sz="2400" b="1" dirty="0">
                <a:latin typeface="Times New Roman" panose="02020603050405020304" pitchFamily="18" charset="0"/>
                <a:cs typeface="Times New Roman" panose="02020603050405020304" pitchFamily="18" charset="0"/>
              </a:rPr>
              <a:t>1, 2, 5, 4</a:t>
            </a:r>
            <a:endParaRPr lang="zh-CN" altLang="zh-CN" sz="2400" b="1" dirty="0">
              <a:latin typeface="Times New Roman" panose="02020603050405020304" pitchFamily="18" charset="0"/>
              <a:cs typeface="Times New Roman" panose="02020603050405020304" pitchFamily="18" charset="0"/>
            </a:endParaRPr>
          </a:p>
        </p:txBody>
      </p:sp>
      <p:pic>
        <p:nvPicPr>
          <p:cNvPr id="4" name="图片 3">
            <a:extLst>
              <a:ext uri="{FF2B5EF4-FFF2-40B4-BE49-F238E27FC236}">
                <a16:creationId xmlns:a16="http://schemas.microsoft.com/office/drawing/2014/main" xmlns="" id="{F9253BDE-6F05-1A44-855A-2D7B1699DDB2}"/>
              </a:ext>
            </a:extLst>
          </p:cNvPr>
          <p:cNvPicPr>
            <a:picLocks noChangeAspect="1"/>
          </p:cNvPicPr>
          <p:nvPr/>
        </p:nvPicPr>
        <p:blipFill>
          <a:blip r:embed="rId3"/>
          <a:stretch>
            <a:fillRect/>
          </a:stretch>
        </p:blipFill>
        <p:spPr>
          <a:xfrm>
            <a:off x="1058003" y="1862118"/>
            <a:ext cx="5613400" cy="4737100"/>
          </a:xfrm>
          <a:prstGeom prst="rect">
            <a:avLst/>
          </a:prstGeom>
        </p:spPr>
      </p:pic>
    </p:spTree>
    <p:extLst>
      <p:ext uri="{BB962C8B-B14F-4D97-AF65-F5344CB8AC3E}">
        <p14:creationId xmlns:p14="http://schemas.microsoft.com/office/powerpoint/2010/main" val="1331302745"/>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22" presetClass="entr" presetSubtype="8" fill="hold" nodeType="withEffect">
                                  <p:stCondLst>
                                    <p:cond delay="10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0"/>
          <p:cNvSpPr>
            <a:spLocks noChangeArrowheads="1"/>
          </p:cNvSpPr>
          <p:nvPr/>
        </p:nvSpPr>
        <p:spPr bwMode="auto">
          <a:xfrm>
            <a:off x="1850797" y="341873"/>
            <a:ext cx="151836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600" dirty="0">
                <a:solidFill>
                  <a:srgbClr val="00B0F0"/>
                </a:solidFill>
                <a:latin typeface="微软雅黑" pitchFamily="34" charset="-122"/>
                <a:ea typeface="微软雅黑" pitchFamily="34" charset="-122"/>
                <a:sym typeface="宋体" pitchFamily="2" charset="-122"/>
              </a:rPr>
              <a:t>赛题解读</a:t>
            </a:r>
          </a:p>
        </p:txBody>
      </p:sp>
      <p:grpSp>
        <p:nvGrpSpPr>
          <p:cNvPr id="3" name="组合 2"/>
          <p:cNvGrpSpPr/>
          <p:nvPr/>
        </p:nvGrpSpPr>
        <p:grpSpPr>
          <a:xfrm>
            <a:off x="0" y="542924"/>
            <a:ext cx="12190413" cy="53182"/>
            <a:chOff x="0" y="542924"/>
            <a:chExt cx="12190413" cy="53182"/>
          </a:xfrm>
        </p:grpSpPr>
        <p:sp>
          <p:nvSpPr>
            <p:cNvPr id="5" name="圆角矩形 39"/>
            <p:cNvSpPr>
              <a:spLocks noChangeArrowheads="1"/>
            </p:cNvSpPr>
            <p:nvPr/>
          </p:nvSpPr>
          <p:spPr bwMode="auto">
            <a:xfrm>
              <a:off x="4318586" y="550387"/>
              <a:ext cx="7871827" cy="45719"/>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sp>
          <p:nvSpPr>
            <p:cNvPr id="6" name="圆角矩形 39"/>
            <p:cNvSpPr>
              <a:spLocks noChangeArrowheads="1"/>
            </p:cNvSpPr>
            <p:nvPr/>
          </p:nvSpPr>
          <p:spPr bwMode="auto">
            <a:xfrm>
              <a:off x="0" y="542924"/>
              <a:ext cx="762000" cy="53181"/>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grpSp>
      <p:grpSp>
        <p:nvGrpSpPr>
          <p:cNvPr id="7" name="组合 6"/>
          <p:cNvGrpSpPr/>
          <p:nvPr/>
        </p:nvGrpSpPr>
        <p:grpSpPr>
          <a:xfrm>
            <a:off x="710636" y="218237"/>
            <a:ext cx="1201290" cy="755738"/>
            <a:chOff x="6404855" y="1211527"/>
            <a:chExt cx="1201290" cy="755738"/>
          </a:xfrm>
        </p:grpSpPr>
        <p:sp>
          <p:nvSpPr>
            <p:cNvPr id="8"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9" name="TextBox 8"/>
            <p:cNvSpPr txBox="1"/>
            <p:nvPr/>
          </p:nvSpPr>
          <p:spPr>
            <a:xfrm>
              <a:off x="6404855" y="1253660"/>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1</a:t>
              </a:r>
              <a:endParaRPr lang="zh-CN" altLang="en-US" sz="3600" b="1" spc="-300" dirty="0">
                <a:solidFill>
                  <a:schemeClr val="bg1"/>
                </a:solidFill>
                <a:latin typeface="微软雅黑" pitchFamily="34" charset="-122"/>
                <a:ea typeface="微软雅黑" pitchFamily="34" charset="-122"/>
              </a:endParaRPr>
            </a:p>
          </p:txBody>
        </p:sp>
      </p:grpSp>
      <p:sp>
        <p:nvSpPr>
          <p:cNvPr id="111" name="KSO_GN4">
            <a:extLst>
              <a:ext uri="{FF2B5EF4-FFF2-40B4-BE49-F238E27FC236}">
                <a16:creationId xmlns:a16="http://schemas.microsoft.com/office/drawing/2014/main" xmlns="" id="{D32914BB-337E-A74E-9197-7FAB93B6A9F2}"/>
              </a:ext>
            </a:extLst>
          </p:cNvPr>
          <p:cNvSpPr>
            <a:spLocks noChangeArrowheads="1"/>
          </p:cNvSpPr>
          <p:nvPr/>
        </p:nvSpPr>
        <p:spPr bwMode="auto">
          <a:xfrm>
            <a:off x="6581143" y="2797343"/>
            <a:ext cx="3700943" cy="982042"/>
          </a:xfrm>
          <a:prstGeom prst="ellipse">
            <a:avLst/>
          </a:prstGeom>
          <a:solidFill>
            <a:srgbClr val="00B0F0"/>
          </a:solidFill>
          <a:ln>
            <a:noFill/>
          </a:ln>
        </p:spPr>
        <p:txBody>
          <a:bodyPr lIns="0" tIns="0" rIns="0" bIns="0" anchor="ctr"/>
          <a:lstStyle>
            <a:lvl1pPr defTabSz="685800">
              <a:defRPr>
                <a:solidFill>
                  <a:schemeClr val="tx1"/>
                </a:solidFill>
                <a:latin typeface="Calibri" pitchFamily="34" charset="0"/>
                <a:ea typeface="微软雅黑" pitchFamily="34" charset="-122"/>
              </a:defRPr>
            </a:lvl1pPr>
            <a:lvl2pPr marL="742950" indent="-285750" defTabSz="685800">
              <a:defRPr>
                <a:solidFill>
                  <a:schemeClr val="tx1"/>
                </a:solidFill>
                <a:latin typeface="Calibri" pitchFamily="34" charset="0"/>
                <a:ea typeface="微软雅黑" pitchFamily="34" charset="-122"/>
              </a:defRPr>
            </a:lvl2pPr>
            <a:lvl3pPr marL="1143000" indent="-228600" defTabSz="685800">
              <a:defRPr>
                <a:solidFill>
                  <a:schemeClr val="tx1"/>
                </a:solidFill>
                <a:latin typeface="Calibri" pitchFamily="34" charset="0"/>
                <a:ea typeface="微软雅黑" pitchFamily="34" charset="-122"/>
              </a:defRPr>
            </a:lvl3pPr>
            <a:lvl4pPr marL="1600200" indent="-228600" defTabSz="685800">
              <a:defRPr>
                <a:solidFill>
                  <a:schemeClr val="tx1"/>
                </a:solidFill>
                <a:latin typeface="Calibri" pitchFamily="34" charset="0"/>
                <a:ea typeface="微软雅黑" pitchFamily="34" charset="-122"/>
              </a:defRPr>
            </a:lvl4pPr>
            <a:lvl5pPr marL="2057400" indent="-228600" defTabSz="685800">
              <a:defRPr>
                <a:solidFill>
                  <a:schemeClr val="tx1"/>
                </a:solidFill>
                <a:latin typeface="Calibri" pitchFamily="34" charset="0"/>
                <a:ea typeface="微软雅黑" pitchFamily="34" charset="-122"/>
              </a:defRPr>
            </a:lvl5pPr>
            <a:lvl6pPr marL="25146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marL="0" marR="0" lvl="0" indent="0" algn="ctr" defTabSz="685800" eaLnBrk="1" fontAlgn="auto" latinLnBrk="0" hangingPunct="1">
              <a:lnSpc>
                <a:spcPct val="130000"/>
              </a:lnSpc>
              <a:spcBef>
                <a:spcPts val="0"/>
              </a:spcBef>
              <a:spcAft>
                <a:spcPts val="0"/>
              </a:spcAft>
              <a:buClrTx/>
              <a:buSzTx/>
              <a:buFontTx/>
              <a:buNone/>
              <a:tabLst/>
              <a:defRPr/>
            </a:pPr>
            <a:r>
              <a:rPr lang="zh-CN" altLang="en-US" sz="2400" b="1" kern="0" dirty="0">
                <a:solidFill>
                  <a:sysClr val="window" lastClr="FFFFFF"/>
                </a:solidFill>
                <a:latin typeface="SimSun" panose="02010600030101010101" pitchFamily="2" charset="-122"/>
                <a:ea typeface="SimSun" panose="02010600030101010101" pitchFamily="2" charset="-122"/>
              </a:rPr>
              <a:t>转账记录 </a:t>
            </a:r>
            <a:r>
              <a:rPr lang="en-US" altLang="zh-CN" sz="2400" b="1" kern="0" dirty="0">
                <a:solidFill>
                  <a:sysClr val="window" lastClr="FFFFFF"/>
                </a:solidFill>
                <a:latin typeface="SimSun" panose="02010600030101010101" pitchFamily="2" charset="-122"/>
                <a:ea typeface="SimSun" panose="02010600030101010101" pitchFamily="2" charset="-122"/>
              </a:rPr>
              <a:t>=</a:t>
            </a:r>
            <a:r>
              <a:rPr lang="zh-CN" altLang="en-US" sz="2400" b="1" kern="0" dirty="0">
                <a:solidFill>
                  <a:sysClr val="window" lastClr="FFFFFF"/>
                </a:solidFill>
                <a:latin typeface="SimSun" panose="02010600030101010101" pitchFamily="2" charset="-122"/>
                <a:ea typeface="SimSun" panose="02010600030101010101" pitchFamily="2" charset="-122"/>
              </a:rPr>
              <a:t> 有向边</a:t>
            </a:r>
            <a:endParaRPr kumimoji="0" lang="en-US" altLang="zh-CN" sz="2400" b="1" i="0" u="none" strike="noStrike" kern="0" cap="none" spc="0" normalizeH="0" baseline="0" noProof="0" dirty="0">
              <a:ln>
                <a:noFill/>
              </a:ln>
              <a:solidFill>
                <a:sysClr val="window" lastClr="FFFFFF"/>
              </a:solidFill>
              <a:effectLst/>
              <a:uLnTx/>
              <a:uFillTx/>
              <a:latin typeface="SimSun" panose="02010600030101010101" pitchFamily="2" charset="-122"/>
              <a:ea typeface="SimSun" panose="02010600030101010101" pitchFamily="2" charset="-122"/>
            </a:endParaRPr>
          </a:p>
        </p:txBody>
      </p:sp>
      <p:sp>
        <p:nvSpPr>
          <p:cNvPr id="13" name="KSO_GN4">
            <a:extLst>
              <a:ext uri="{FF2B5EF4-FFF2-40B4-BE49-F238E27FC236}">
                <a16:creationId xmlns:a16="http://schemas.microsoft.com/office/drawing/2014/main" xmlns="" id="{431B4640-7943-C249-9A6C-BDDC1D55058C}"/>
              </a:ext>
            </a:extLst>
          </p:cNvPr>
          <p:cNvSpPr>
            <a:spLocks noChangeArrowheads="1"/>
          </p:cNvSpPr>
          <p:nvPr/>
        </p:nvSpPr>
        <p:spPr bwMode="auto">
          <a:xfrm>
            <a:off x="6624157" y="4060515"/>
            <a:ext cx="3700943" cy="982042"/>
          </a:xfrm>
          <a:prstGeom prst="ellipse">
            <a:avLst/>
          </a:prstGeom>
          <a:solidFill>
            <a:srgbClr val="00B0F0"/>
          </a:solidFill>
          <a:ln>
            <a:noFill/>
          </a:ln>
        </p:spPr>
        <p:txBody>
          <a:bodyPr lIns="0" tIns="0" rIns="0" bIns="0" anchor="ctr"/>
          <a:lstStyle>
            <a:lvl1pPr defTabSz="685800">
              <a:defRPr>
                <a:solidFill>
                  <a:schemeClr val="tx1"/>
                </a:solidFill>
                <a:latin typeface="Calibri" pitchFamily="34" charset="0"/>
                <a:ea typeface="微软雅黑" pitchFamily="34" charset="-122"/>
              </a:defRPr>
            </a:lvl1pPr>
            <a:lvl2pPr marL="742950" indent="-285750" defTabSz="685800">
              <a:defRPr>
                <a:solidFill>
                  <a:schemeClr val="tx1"/>
                </a:solidFill>
                <a:latin typeface="Calibri" pitchFamily="34" charset="0"/>
                <a:ea typeface="微软雅黑" pitchFamily="34" charset="-122"/>
              </a:defRPr>
            </a:lvl2pPr>
            <a:lvl3pPr marL="1143000" indent="-228600" defTabSz="685800">
              <a:defRPr>
                <a:solidFill>
                  <a:schemeClr val="tx1"/>
                </a:solidFill>
                <a:latin typeface="Calibri" pitchFamily="34" charset="0"/>
                <a:ea typeface="微软雅黑" pitchFamily="34" charset="-122"/>
              </a:defRPr>
            </a:lvl3pPr>
            <a:lvl4pPr marL="1600200" indent="-228600" defTabSz="685800">
              <a:defRPr>
                <a:solidFill>
                  <a:schemeClr val="tx1"/>
                </a:solidFill>
                <a:latin typeface="Calibri" pitchFamily="34" charset="0"/>
                <a:ea typeface="微软雅黑" pitchFamily="34" charset="-122"/>
              </a:defRPr>
            </a:lvl4pPr>
            <a:lvl5pPr marL="2057400" indent="-228600" defTabSz="685800">
              <a:defRPr>
                <a:solidFill>
                  <a:schemeClr val="tx1"/>
                </a:solidFill>
                <a:latin typeface="Calibri" pitchFamily="34" charset="0"/>
                <a:ea typeface="微软雅黑" pitchFamily="34" charset="-122"/>
              </a:defRPr>
            </a:lvl5pPr>
            <a:lvl6pPr marL="25146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marL="0" marR="0" lvl="0" indent="0" algn="ctr" defTabSz="685800" eaLnBrk="1" fontAlgn="auto" latinLnBrk="0" hangingPunct="1">
              <a:lnSpc>
                <a:spcPct val="130000"/>
              </a:lnSpc>
              <a:spcBef>
                <a:spcPts val="0"/>
              </a:spcBef>
              <a:spcAft>
                <a:spcPts val="0"/>
              </a:spcAft>
              <a:buClrTx/>
              <a:buSzTx/>
              <a:buFontTx/>
              <a:buNone/>
              <a:tabLst/>
              <a:defRPr/>
            </a:pPr>
            <a:r>
              <a:rPr lang="zh-CN" altLang="en-US" sz="2400" b="1" kern="0" dirty="0">
                <a:solidFill>
                  <a:sysClr val="window" lastClr="FFFFFF"/>
                </a:solidFill>
                <a:latin typeface="SimSun" panose="02010600030101010101" pitchFamily="2" charset="-122"/>
                <a:ea typeface="SimSun" panose="02010600030101010101" pitchFamily="2" charset="-122"/>
              </a:rPr>
              <a:t>转账金额 </a:t>
            </a:r>
            <a:r>
              <a:rPr lang="en-US" altLang="zh-CN" sz="2400" b="1" kern="0" dirty="0">
                <a:solidFill>
                  <a:sysClr val="window" lastClr="FFFFFF"/>
                </a:solidFill>
                <a:latin typeface="SimSun" panose="02010600030101010101" pitchFamily="2" charset="-122"/>
                <a:ea typeface="SimSun" panose="02010600030101010101" pitchFamily="2" charset="-122"/>
              </a:rPr>
              <a:t>=</a:t>
            </a:r>
            <a:r>
              <a:rPr lang="zh-CN" altLang="en-US" sz="2400" b="1" kern="0" dirty="0">
                <a:solidFill>
                  <a:sysClr val="window" lastClr="FFFFFF"/>
                </a:solidFill>
                <a:latin typeface="SimSun" panose="02010600030101010101" pitchFamily="2" charset="-122"/>
                <a:ea typeface="SimSun" panose="02010600030101010101" pitchFamily="2" charset="-122"/>
              </a:rPr>
              <a:t> 边权</a:t>
            </a:r>
            <a:endParaRPr kumimoji="0" lang="en-US" altLang="zh-CN" sz="2400" b="1" i="0" u="none" strike="noStrike" kern="0" cap="none" spc="0" normalizeH="0" baseline="0" noProof="0" dirty="0">
              <a:ln>
                <a:noFill/>
              </a:ln>
              <a:solidFill>
                <a:sysClr val="window" lastClr="FFFFFF"/>
              </a:solidFill>
              <a:effectLst/>
              <a:uLnTx/>
              <a:uFillTx/>
              <a:latin typeface="SimSun" panose="02010600030101010101" pitchFamily="2" charset="-122"/>
              <a:ea typeface="SimSun" panose="02010600030101010101" pitchFamily="2" charset="-122"/>
            </a:endParaRPr>
          </a:p>
        </p:txBody>
      </p:sp>
      <p:pic>
        <p:nvPicPr>
          <p:cNvPr id="4" name="图片 3">
            <a:extLst>
              <a:ext uri="{FF2B5EF4-FFF2-40B4-BE49-F238E27FC236}">
                <a16:creationId xmlns:a16="http://schemas.microsoft.com/office/drawing/2014/main" xmlns="" id="{A40AE971-65D8-E94A-A2F3-63BC10D3E68F}"/>
              </a:ext>
            </a:extLst>
          </p:cNvPr>
          <p:cNvPicPr>
            <a:picLocks noChangeAspect="1"/>
          </p:cNvPicPr>
          <p:nvPr/>
        </p:nvPicPr>
        <p:blipFill>
          <a:blip r:embed="rId3"/>
          <a:stretch>
            <a:fillRect/>
          </a:stretch>
        </p:blipFill>
        <p:spPr>
          <a:xfrm>
            <a:off x="540857" y="1038219"/>
            <a:ext cx="4386743" cy="4411954"/>
          </a:xfrm>
          <a:prstGeom prst="rect">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0"/>
          </a:effectLst>
        </p:spPr>
      </p:pic>
      <p:sp>
        <p:nvSpPr>
          <p:cNvPr id="16" name="KSO_GN4">
            <a:extLst>
              <a:ext uri="{FF2B5EF4-FFF2-40B4-BE49-F238E27FC236}">
                <a16:creationId xmlns:a16="http://schemas.microsoft.com/office/drawing/2014/main" xmlns="" id="{16DCDB83-37A0-4240-9E1C-8B16467DEDA8}"/>
              </a:ext>
            </a:extLst>
          </p:cNvPr>
          <p:cNvSpPr>
            <a:spLocks noChangeArrowheads="1"/>
          </p:cNvSpPr>
          <p:nvPr/>
        </p:nvSpPr>
        <p:spPr bwMode="auto">
          <a:xfrm>
            <a:off x="6624157" y="1534171"/>
            <a:ext cx="3700943" cy="982042"/>
          </a:xfrm>
          <a:prstGeom prst="ellipse">
            <a:avLst/>
          </a:prstGeom>
          <a:solidFill>
            <a:srgbClr val="00B0F0"/>
          </a:solidFill>
          <a:ln>
            <a:noFill/>
          </a:ln>
        </p:spPr>
        <p:txBody>
          <a:bodyPr lIns="0" tIns="0" rIns="0" bIns="0" anchor="ctr"/>
          <a:lstStyle>
            <a:lvl1pPr defTabSz="685800">
              <a:defRPr>
                <a:solidFill>
                  <a:schemeClr val="tx1"/>
                </a:solidFill>
                <a:latin typeface="Calibri" pitchFamily="34" charset="0"/>
                <a:ea typeface="微软雅黑" pitchFamily="34" charset="-122"/>
              </a:defRPr>
            </a:lvl1pPr>
            <a:lvl2pPr marL="742950" indent="-285750" defTabSz="685800">
              <a:defRPr>
                <a:solidFill>
                  <a:schemeClr val="tx1"/>
                </a:solidFill>
                <a:latin typeface="Calibri" pitchFamily="34" charset="0"/>
                <a:ea typeface="微软雅黑" pitchFamily="34" charset="-122"/>
              </a:defRPr>
            </a:lvl2pPr>
            <a:lvl3pPr marL="1143000" indent="-228600" defTabSz="685800">
              <a:defRPr>
                <a:solidFill>
                  <a:schemeClr val="tx1"/>
                </a:solidFill>
                <a:latin typeface="Calibri" pitchFamily="34" charset="0"/>
                <a:ea typeface="微软雅黑" pitchFamily="34" charset="-122"/>
              </a:defRPr>
            </a:lvl3pPr>
            <a:lvl4pPr marL="1600200" indent="-228600" defTabSz="685800">
              <a:defRPr>
                <a:solidFill>
                  <a:schemeClr val="tx1"/>
                </a:solidFill>
                <a:latin typeface="Calibri" pitchFamily="34" charset="0"/>
                <a:ea typeface="微软雅黑" pitchFamily="34" charset="-122"/>
              </a:defRPr>
            </a:lvl4pPr>
            <a:lvl5pPr marL="2057400" indent="-228600" defTabSz="685800">
              <a:defRPr>
                <a:solidFill>
                  <a:schemeClr val="tx1"/>
                </a:solidFill>
                <a:latin typeface="Calibri" pitchFamily="34" charset="0"/>
                <a:ea typeface="微软雅黑" pitchFamily="34" charset="-122"/>
              </a:defRPr>
            </a:lvl5pPr>
            <a:lvl6pPr marL="25146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marL="0" marR="0" lvl="0" indent="0" algn="ctr" defTabSz="685800" eaLnBrk="1" fontAlgn="auto" latinLnBrk="0" hangingPunct="1">
              <a:lnSpc>
                <a:spcPct val="130000"/>
              </a:lnSpc>
              <a:spcBef>
                <a:spcPts val="0"/>
              </a:spcBef>
              <a:spcAft>
                <a:spcPts val="0"/>
              </a:spcAft>
              <a:buClrTx/>
              <a:buSzTx/>
              <a:buFontTx/>
              <a:buNone/>
              <a:tabLst/>
              <a:defRPr/>
            </a:pPr>
            <a:r>
              <a:rPr lang="zh-CN" altLang="en-US" sz="2400" b="1" kern="0" dirty="0">
                <a:solidFill>
                  <a:sysClr val="window" lastClr="FFFFFF"/>
                </a:solidFill>
                <a:latin typeface="SimSun" panose="02010600030101010101" pitchFamily="2" charset="-122"/>
                <a:ea typeface="SimSun" panose="02010600030101010101" pitchFamily="2" charset="-122"/>
              </a:rPr>
              <a:t>账号</a:t>
            </a:r>
            <a:r>
              <a:rPr lang="en-US" altLang="zh-CN" sz="2400" b="1" kern="0" dirty="0">
                <a:solidFill>
                  <a:sysClr val="window" lastClr="FFFFFF"/>
                </a:solidFill>
                <a:latin typeface="SimSun" panose="02010600030101010101" pitchFamily="2" charset="-122"/>
                <a:ea typeface="SimSun" panose="02010600030101010101" pitchFamily="2" charset="-122"/>
              </a:rPr>
              <a:t>ID</a:t>
            </a:r>
            <a:r>
              <a:rPr lang="zh-CN" altLang="en-US" sz="2400" b="1" kern="0" dirty="0">
                <a:solidFill>
                  <a:sysClr val="window" lastClr="FFFFFF"/>
                </a:solidFill>
                <a:latin typeface="SimSun" panose="02010600030101010101" pitchFamily="2" charset="-122"/>
                <a:ea typeface="SimSun" panose="02010600030101010101" pitchFamily="2" charset="-122"/>
              </a:rPr>
              <a:t> </a:t>
            </a:r>
            <a:r>
              <a:rPr lang="en-US" altLang="zh-CN" sz="2400" b="1" kern="0" dirty="0">
                <a:solidFill>
                  <a:sysClr val="window" lastClr="FFFFFF"/>
                </a:solidFill>
                <a:latin typeface="SimSun" panose="02010600030101010101" pitchFamily="2" charset="-122"/>
                <a:ea typeface="SimSun" panose="02010600030101010101" pitchFamily="2" charset="-122"/>
              </a:rPr>
              <a:t>=</a:t>
            </a:r>
            <a:r>
              <a:rPr lang="zh-CN" altLang="en-US" sz="2400" b="1" kern="0" dirty="0">
                <a:solidFill>
                  <a:sysClr val="window" lastClr="FFFFFF"/>
                </a:solidFill>
                <a:latin typeface="SimSun" panose="02010600030101010101" pitchFamily="2" charset="-122"/>
                <a:ea typeface="SimSun" panose="02010600030101010101" pitchFamily="2" charset="-122"/>
              </a:rPr>
              <a:t> 点标号</a:t>
            </a:r>
            <a:endParaRPr kumimoji="0" lang="en-US" altLang="zh-CN" sz="2400" b="1" i="0" u="none" strike="noStrike" kern="0" cap="none" spc="0" normalizeH="0" baseline="0" noProof="0" dirty="0">
              <a:ln>
                <a:noFill/>
              </a:ln>
              <a:solidFill>
                <a:sysClr val="window" lastClr="FFFFFF"/>
              </a:solidFill>
              <a:effectLst/>
              <a:uLnTx/>
              <a:uFillTx/>
              <a:latin typeface="SimSun" panose="02010600030101010101" pitchFamily="2" charset="-122"/>
              <a:ea typeface="SimSun" panose="02010600030101010101" pitchFamily="2" charset="-122"/>
            </a:endParaRPr>
          </a:p>
        </p:txBody>
      </p:sp>
      <p:sp>
        <p:nvSpPr>
          <p:cNvPr id="10" name="圆角矩形 9">
            <a:extLst>
              <a:ext uri="{FF2B5EF4-FFF2-40B4-BE49-F238E27FC236}">
                <a16:creationId xmlns:a16="http://schemas.microsoft.com/office/drawing/2014/main" xmlns="" id="{8B566F42-FCE7-6C4B-B191-C40AA0CB21B7}"/>
              </a:ext>
            </a:extLst>
          </p:cNvPr>
          <p:cNvSpPr/>
          <p:nvPr/>
        </p:nvSpPr>
        <p:spPr>
          <a:xfrm>
            <a:off x="3655517" y="5706417"/>
            <a:ext cx="4555639" cy="982042"/>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lvl="0" algn="ctr" defTabSz="685800">
              <a:lnSpc>
                <a:spcPct val="130000"/>
              </a:lnSpc>
              <a:defRPr/>
            </a:pPr>
            <a:r>
              <a:rPr lang="zh-CN" altLang="en-US" sz="2800" b="1" kern="0" dirty="0">
                <a:solidFill>
                  <a:srgbClr val="FFC000"/>
                </a:solidFill>
                <a:latin typeface="SimSun" panose="02010600030101010101" pitchFamily="2" charset="-122"/>
                <a:ea typeface="SimSun" panose="02010600030101010101" pitchFamily="2" charset="-122"/>
              </a:rPr>
              <a:t>循环转账 </a:t>
            </a:r>
            <a:r>
              <a:rPr lang="en-US" altLang="zh-CN" sz="2800" b="1" kern="0" dirty="0">
                <a:solidFill>
                  <a:srgbClr val="FFC000"/>
                </a:solidFill>
                <a:latin typeface="SimSun" panose="02010600030101010101" pitchFamily="2" charset="-122"/>
                <a:ea typeface="SimSun" panose="02010600030101010101" pitchFamily="2" charset="-122"/>
              </a:rPr>
              <a:t>=</a:t>
            </a:r>
            <a:r>
              <a:rPr lang="zh-CN" altLang="en-US" sz="2800" b="1" kern="0" dirty="0">
                <a:solidFill>
                  <a:srgbClr val="FFC000"/>
                </a:solidFill>
                <a:latin typeface="SimSun" panose="02010600030101010101" pitchFamily="2" charset="-122"/>
                <a:ea typeface="SimSun" panose="02010600030101010101" pitchFamily="2" charset="-122"/>
              </a:rPr>
              <a:t> 有向图找环路</a:t>
            </a:r>
            <a:endParaRPr lang="en-US" altLang="zh-CN" sz="2800" b="1" kern="0" dirty="0">
              <a:solidFill>
                <a:srgbClr val="FFC000"/>
              </a:solidFill>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2316376633"/>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22" presetClass="entr" presetSubtype="8" fill="hold" nodeType="withEffect">
                                  <p:stCondLst>
                                    <p:cond delay="10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0"/>
          <p:cNvSpPr>
            <a:spLocks noChangeArrowheads="1"/>
          </p:cNvSpPr>
          <p:nvPr/>
        </p:nvSpPr>
        <p:spPr bwMode="auto">
          <a:xfrm>
            <a:off x="1850797" y="341873"/>
            <a:ext cx="151836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600" dirty="0">
                <a:solidFill>
                  <a:srgbClr val="00B0F0"/>
                </a:solidFill>
                <a:latin typeface="微软雅黑" pitchFamily="34" charset="-122"/>
                <a:ea typeface="微软雅黑" pitchFamily="34" charset="-122"/>
                <a:sym typeface="宋体" pitchFamily="2" charset="-122"/>
              </a:rPr>
              <a:t>赛题解读</a:t>
            </a:r>
          </a:p>
        </p:txBody>
      </p:sp>
      <p:grpSp>
        <p:nvGrpSpPr>
          <p:cNvPr id="3" name="组合 2"/>
          <p:cNvGrpSpPr/>
          <p:nvPr/>
        </p:nvGrpSpPr>
        <p:grpSpPr>
          <a:xfrm>
            <a:off x="0" y="542924"/>
            <a:ext cx="12190413" cy="53182"/>
            <a:chOff x="0" y="542924"/>
            <a:chExt cx="12190413" cy="53182"/>
          </a:xfrm>
        </p:grpSpPr>
        <p:sp>
          <p:nvSpPr>
            <p:cNvPr id="5" name="圆角矩形 39"/>
            <p:cNvSpPr>
              <a:spLocks noChangeArrowheads="1"/>
            </p:cNvSpPr>
            <p:nvPr/>
          </p:nvSpPr>
          <p:spPr bwMode="auto">
            <a:xfrm>
              <a:off x="4318586" y="550387"/>
              <a:ext cx="7871827" cy="45719"/>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sp>
          <p:nvSpPr>
            <p:cNvPr id="6" name="圆角矩形 39"/>
            <p:cNvSpPr>
              <a:spLocks noChangeArrowheads="1"/>
            </p:cNvSpPr>
            <p:nvPr/>
          </p:nvSpPr>
          <p:spPr bwMode="auto">
            <a:xfrm>
              <a:off x="0" y="542924"/>
              <a:ext cx="762000" cy="53181"/>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grpSp>
      <p:grpSp>
        <p:nvGrpSpPr>
          <p:cNvPr id="7" name="组合 6"/>
          <p:cNvGrpSpPr/>
          <p:nvPr/>
        </p:nvGrpSpPr>
        <p:grpSpPr>
          <a:xfrm>
            <a:off x="710636" y="218237"/>
            <a:ext cx="1201290" cy="755738"/>
            <a:chOff x="6404855" y="1211527"/>
            <a:chExt cx="1201290" cy="755738"/>
          </a:xfrm>
        </p:grpSpPr>
        <p:sp>
          <p:nvSpPr>
            <p:cNvPr id="8"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9" name="TextBox 8"/>
            <p:cNvSpPr txBox="1"/>
            <p:nvPr/>
          </p:nvSpPr>
          <p:spPr>
            <a:xfrm>
              <a:off x="6404855" y="1253660"/>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1</a:t>
              </a:r>
              <a:endParaRPr lang="zh-CN" altLang="en-US" sz="3600" b="1" spc="-300" dirty="0">
                <a:solidFill>
                  <a:schemeClr val="bg1"/>
                </a:solidFill>
                <a:latin typeface="微软雅黑" pitchFamily="34" charset="-122"/>
                <a:ea typeface="微软雅黑" pitchFamily="34" charset="-122"/>
              </a:endParaRPr>
            </a:p>
          </p:txBody>
        </p:sp>
      </p:grpSp>
      <p:sp>
        <p:nvSpPr>
          <p:cNvPr id="16" name="KSO_GN4">
            <a:extLst>
              <a:ext uri="{FF2B5EF4-FFF2-40B4-BE49-F238E27FC236}">
                <a16:creationId xmlns:a16="http://schemas.microsoft.com/office/drawing/2014/main" xmlns="" id="{BBFEBBEA-AFE5-DF4F-BCE9-0ABB2BC7F966}"/>
              </a:ext>
            </a:extLst>
          </p:cNvPr>
          <p:cNvSpPr>
            <a:spLocks noChangeArrowheads="1"/>
          </p:cNvSpPr>
          <p:nvPr/>
        </p:nvSpPr>
        <p:spPr bwMode="auto">
          <a:xfrm>
            <a:off x="1568243" y="1748405"/>
            <a:ext cx="1469797" cy="1012825"/>
          </a:xfrm>
          <a:prstGeom prst="ellipse">
            <a:avLst/>
          </a:prstGeom>
          <a:solidFill>
            <a:srgbClr val="00B0F0"/>
          </a:solidFill>
          <a:ln>
            <a:noFill/>
          </a:ln>
        </p:spPr>
        <p:txBody>
          <a:bodyPr lIns="0" tIns="0" rIns="0" bIns="0" anchor="ctr"/>
          <a:lstStyle>
            <a:lvl1pPr defTabSz="685800">
              <a:defRPr>
                <a:solidFill>
                  <a:schemeClr val="tx1"/>
                </a:solidFill>
                <a:latin typeface="Calibri" pitchFamily="34" charset="0"/>
                <a:ea typeface="微软雅黑" pitchFamily="34" charset="-122"/>
              </a:defRPr>
            </a:lvl1pPr>
            <a:lvl2pPr marL="742950" indent="-285750" defTabSz="685800">
              <a:defRPr>
                <a:solidFill>
                  <a:schemeClr val="tx1"/>
                </a:solidFill>
                <a:latin typeface="Calibri" pitchFamily="34" charset="0"/>
                <a:ea typeface="微软雅黑" pitchFamily="34" charset="-122"/>
              </a:defRPr>
            </a:lvl2pPr>
            <a:lvl3pPr marL="1143000" indent="-228600" defTabSz="685800">
              <a:defRPr>
                <a:solidFill>
                  <a:schemeClr val="tx1"/>
                </a:solidFill>
                <a:latin typeface="Calibri" pitchFamily="34" charset="0"/>
                <a:ea typeface="微软雅黑" pitchFamily="34" charset="-122"/>
              </a:defRPr>
            </a:lvl3pPr>
            <a:lvl4pPr marL="1600200" indent="-228600" defTabSz="685800">
              <a:defRPr>
                <a:solidFill>
                  <a:schemeClr val="tx1"/>
                </a:solidFill>
                <a:latin typeface="Calibri" pitchFamily="34" charset="0"/>
                <a:ea typeface="微软雅黑" pitchFamily="34" charset="-122"/>
              </a:defRPr>
            </a:lvl4pPr>
            <a:lvl5pPr marL="2057400" indent="-228600" defTabSz="685800">
              <a:defRPr>
                <a:solidFill>
                  <a:schemeClr val="tx1"/>
                </a:solidFill>
                <a:latin typeface="Calibri" pitchFamily="34" charset="0"/>
                <a:ea typeface="微软雅黑" pitchFamily="34" charset="-122"/>
              </a:defRPr>
            </a:lvl5pPr>
            <a:lvl6pPr marL="25146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defTabSz="6858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marL="0" marR="0" lvl="0" indent="0" algn="ctr" defTabSz="685800" eaLnBrk="1" fontAlgn="auto" latinLnBrk="0" hangingPunct="1">
              <a:lnSpc>
                <a:spcPct val="130000"/>
              </a:lnSpc>
              <a:spcBef>
                <a:spcPts val="0"/>
              </a:spcBef>
              <a:spcAft>
                <a:spcPts val="0"/>
              </a:spcAft>
              <a:buClrTx/>
              <a:buSzTx/>
              <a:buFontTx/>
              <a:buNone/>
              <a:tabLst/>
              <a:defRPr/>
            </a:pPr>
            <a:r>
              <a:rPr kumimoji="0" lang="zh-CN" altLang="en-US"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rPr>
              <a:t>环路</a:t>
            </a:r>
            <a:endParaRPr kumimoji="0" lang="en-US" altLang="zh-CN" sz="2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endParaRPr>
          </a:p>
        </p:txBody>
      </p:sp>
      <p:sp>
        <p:nvSpPr>
          <p:cNvPr id="4" name="文本框 3">
            <a:extLst>
              <a:ext uri="{FF2B5EF4-FFF2-40B4-BE49-F238E27FC236}">
                <a16:creationId xmlns:a16="http://schemas.microsoft.com/office/drawing/2014/main" xmlns="" id="{FF44943F-85A8-D74C-89E1-FAEAF75D8A2E}"/>
              </a:ext>
            </a:extLst>
          </p:cNvPr>
          <p:cNvSpPr txBox="1"/>
          <p:nvPr/>
        </p:nvSpPr>
        <p:spPr>
          <a:xfrm>
            <a:off x="4178300" y="1315018"/>
            <a:ext cx="6012070" cy="1687963"/>
          </a:xfrm>
          <a:prstGeom prst="rect">
            <a:avLst/>
          </a:prstGeom>
          <a:noFill/>
        </p:spPr>
        <p:txBody>
          <a:bodyPr wrap="square" rtlCol="0">
            <a:spAutoFit/>
          </a:bodyPr>
          <a:lstStyle/>
          <a:p>
            <a:pPr>
              <a:lnSpc>
                <a:spcPct val="150000"/>
              </a:lnSpc>
            </a:pPr>
            <a:r>
              <a:rPr kumimoji="1" lang="zh-CN" altLang="en-US" sz="2400" b="1" dirty="0">
                <a:latin typeface="Times New Roman" panose="02020603050405020304" pitchFamily="18" charset="0"/>
                <a:ea typeface="SimSun" panose="02010600030101010101" pitchFamily="2" charset="-122"/>
                <a:cs typeface="Times New Roman" panose="02020603050405020304" pitchFamily="18" charset="0"/>
              </a:rPr>
              <a:t>一条环中只能出现一次重复的点</a:t>
            </a:r>
            <a:endParaRPr kumimoji="1" lang="en-US" altLang="zh-CN" sz="2400" b="1" dirty="0">
              <a:latin typeface="Times New Roman" panose="02020603050405020304" pitchFamily="18" charset="0"/>
              <a:ea typeface="SimSun" panose="02010600030101010101" pitchFamily="2" charset="-122"/>
              <a:cs typeface="Times New Roman" panose="02020603050405020304" pitchFamily="18" charset="0"/>
            </a:endParaRPr>
          </a:p>
          <a:p>
            <a:pPr>
              <a:lnSpc>
                <a:spcPct val="150000"/>
              </a:lnSpc>
            </a:pPr>
            <a:r>
              <a:rPr kumimoji="1" lang="en-US" altLang="zh-CN" sz="2400" b="1" dirty="0" err="1">
                <a:latin typeface="Times New Roman" panose="02020603050405020304" pitchFamily="18" charset="0"/>
                <a:ea typeface="SimSun" panose="02010600030101010101" pitchFamily="2" charset="-122"/>
                <a:cs typeface="Times New Roman" panose="02020603050405020304" pitchFamily="18" charset="0"/>
              </a:rPr>
              <a:t>eg</a:t>
            </a:r>
            <a:r>
              <a:rPr kumimoji="1" lang="en-US" altLang="zh-CN" sz="2400" b="1" dirty="0">
                <a:latin typeface="Times New Roman" panose="02020603050405020304" pitchFamily="18" charset="0"/>
                <a:ea typeface="SimSun" panose="02010600030101010101" pitchFamily="2" charset="-122"/>
                <a:cs typeface="Times New Roman" panose="02020603050405020304" pitchFamily="18" charset="0"/>
              </a:rPr>
              <a:t>: </a:t>
            </a:r>
            <a:r>
              <a:rPr kumimoji="1" lang="en-US" altLang="zh-CN" sz="2400" b="1" dirty="0">
                <a:solidFill>
                  <a:srgbClr val="FF0000"/>
                </a:solidFill>
                <a:latin typeface="Times New Roman" panose="02020603050405020304" pitchFamily="18" charset="0"/>
                <a:ea typeface="SimSun" panose="02010600030101010101" pitchFamily="2" charset="-122"/>
                <a:cs typeface="Times New Roman" panose="02020603050405020304" pitchFamily="18" charset="0"/>
              </a:rPr>
              <a:t>1</a:t>
            </a:r>
            <a:r>
              <a:rPr kumimoji="1" lang="zh-CN" altLang="en-US" sz="2400" b="1" dirty="0">
                <a:latin typeface="Times New Roman" panose="02020603050405020304" pitchFamily="18" charset="0"/>
                <a:ea typeface="SimSun" panose="02010600030101010101" pitchFamily="2" charset="-122"/>
                <a:cs typeface="Times New Roman" panose="02020603050405020304" pitchFamily="18" charset="0"/>
              </a:rPr>
              <a:t> </a:t>
            </a:r>
            <a:r>
              <a:rPr kumimoji="1" lang="en-US" altLang="zh-CN" sz="2400" b="1" dirty="0">
                <a:latin typeface="Times New Roman" panose="02020603050405020304" pitchFamily="18" charset="0"/>
                <a:ea typeface="SimSun" panose="02010600030101010101" pitchFamily="2" charset="-122"/>
                <a:cs typeface="Times New Roman" panose="02020603050405020304" pitchFamily="18" charset="0"/>
              </a:rPr>
              <a:t>-&gt; </a:t>
            </a:r>
            <a:r>
              <a:rPr kumimoji="1" lang="en-US" altLang="zh-CN" sz="2400" b="1" dirty="0">
                <a:solidFill>
                  <a:srgbClr val="FF0000"/>
                </a:solidFill>
                <a:latin typeface="Times New Roman" panose="02020603050405020304" pitchFamily="18" charset="0"/>
                <a:ea typeface="SimSun" panose="02010600030101010101" pitchFamily="2" charset="-122"/>
                <a:cs typeface="Times New Roman" panose="02020603050405020304" pitchFamily="18" charset="0"/>
              </a:rPr>
              <a:t>2</a:t>
            </a:r>
            <a:r>
              <a:rPr kumimoji="1" lang="en-US" altLang="zh-CN" sz="2400" b="1" dirty="0">
                <a:latin typeface="Times New Roman" panose="02020603050405020304" pitchFamily="18" charset="0"/>
                <a:ea typeface="SimSun" panose="02010600030101010101" pitchFamily="2" charset="-122"/>
                <a:cs typeface="Times New Roman" panose="02020603050405020304" pitchFamily="18" charset="0"/>
              </a:rPr>
              <a:t> -&gt; 3 -&gt; </a:t>
            </a:r>
            <a:r>
              <a:rPr kumimoji="1" lang="en-US" altLang="zh-CN" sz="2400" b="1" dirty="0">
                <a:solidFill>
                  <a:srgbClr val="FF0000"/>
                </a:solidFill>
                <a:latin typeface="Times New Roman" panose="02020603050405020304" pitchFamily="18" charset="0"/>
                <a:ea typeface="SimSun" panose="02010600030101010101" pitchFamily="2" charset="-122"/>
                <a:cs typeface="Times New Roman" panose="02020603050405020304" pitchFamily="18" charset="0"/>
              </a:rPr>
              <a:t>2</a:t>
            </a:r>
            <a:r>
              <a:rPr kumimoji="1" lang="en-US" altLang="zh-CN" sz="2400" b="1" dirty="0">
                <a:latin typeface="Times New Roman" panose="02020603050405020304" pitchFamily="18" charset="0"/>
                <a:ea typeface="SimSun" panose="02010600030101010101" pitchFamily="2" charset="-122"/>
                <a:cs typeface="Times New Roman" panose="02020603050405020304" pitchFamily="18" charset="0"/>
              </a:rPr>
              <a:t> -&gt; </a:t>
            </a:r>
            <a:r>
              <a:rPr kumimoji="1" lang="en-US" altLang="zh-CN" sz="2400" b="1" dirty="0">
                <a:solidFill>
                  <a:srgbClr val="FF0000"/>
                </a:solidFill>
                <a:latin typeface="Times New Roman" panose="02020603050405020304" pitchFamily="18" charset="0"/>
                <a:ea typeface="SimSun" panose="02010600030101010101" pitchFamily="2" charset="-122"/>
                <a:cs typeface="Times New Roman" panose="02020603050405020304" pitchFamily="18" charset="0"/>
              </a:rPr>
              <a:t>1</a:t>
            </a:r>
            <a:r>
              <a:rPr kumimoji="1" lang="en-US" altLang="zh-CN" sz="2400" b="1" dirty="0">
                <a:latin typeface="Times New Roman" panose="02020603050405020304" pitchFamily="18" charset="0"/>
                <a:ea typeface="SimSun" panose="02010600030101010101" pitchFamily="2" charset="-122"/>
                <a:cs typeface="Times New Roman" panose="02020603050405020304" pitchFamily="18" charset="0"/>
              </a:rPr>
              <a:t> </a:t>
            </a:r>
            <a:r>
              <a:rPr kumimoji="1" lang="en-US" altLang="zh-CN" sz="2400" b="1" dirty="0">
                <a:solidFill>
                  <a:srgbClr val="FF0000"/>
                </a:solidFill>
                <a:latin typeface="Times New Roman" panose="02020603050405020304" pitchFamily="18" charset="0"/>
                <a:ea typeface="SimSun" panose="02010600030101010101" pitchFamily="2" charset="-122"/>
                <a:cs typeface="Times New Roman" panose="02020603050405020304" pitchFamily="18" charset="0"/>
              </a:rPr>
              <a:t>(false)</a:t>
            </a:r>
          </a:p>
          <a:p>
            <a:pPr>
              <a:lnSpc>
                <a:spcPct val="150000"/>
              </a:lnSpc>
            </a:pPr>
            <a:r>
              <a:rPr kumimoji="1" lang="en-US" altLang="zh-CN" sz="2400" b="1" dirty="0" err="1">
                <a:latin typeface="Times New Roman" panose="02020603050405020304" pitchFamily="18" charset="0"/>
                <a:ea typeface="SimSun" panose="02010600030101010101" pitchFamily="2" charset="-122"/>
                <a:cs typeface="Times New Roman" panose="02020603050405020304" pitchFamily="18" charset="0"/>
              </a:rPr>
              <a:t>eg</a:t>
            </a:r>
            <a:r>
              <a:rPr kumimoji="1" lang="en-US" altLang="zh-CN" sz="2400" b="1" dirty="0">
                <a:latin typeface="Times New Roman" panose="02020603050405020304" pitchFamily="18" charset="0"/>
                <a:ea typeface="SimSun" panose="02010600030101010101" pitchFamily="2" charset="-122"/>
                <a:cs typeface="Times New Roman" panose="02020603050405020304" pitchFamily="18" charset="0"/>
              </a:rPr>
              <a:t>: </a:t>
            </a:r>
            <a:r>
              <a:rPr kumimoji="1" lang="en-US" altLang="zh-CN" sz="2400" b="1" dirty="0">
                <a:solidFill>
                  <a:srgbClr val="FF0000"/>
                </a:solidFill>
                <a:latin typeface="Times New Roman" panose="02020603050405020304" pitchFamily="18" charset="0"/>
                <a:ea typeface="SimSun" panose="02010600030101010101" pitchFamily="2" charset="-122"/>
                <a:cs typeface="Times New Roman" panose="02020603050405020304" pitchFamily="18" charset="0"/>
              </a:rPr>
              <a:t>1</a:t>
            </a:r>
            <a:r>
              <a:rPr kumimoji="1" lang="zh-CN" altLang="en-US" sz="2400" b="1" dirty="0">
                <a:latin typeface="Times New Roman" panose="02020603050405020304" pitchFamily="18" charset="0"/>
                <a:ea typeface="SimSun" panose="02010600030101010101" pitchFamily="2" charset="-122"/>
                <a:cs typeface="Times New Roman" panose="02020603050405020304" pitchFamily="18" charset="0"/>
              </a:rPr>
              <a:t> </a:t>
            </a:r>
            <a:r>
              <a:rPr kumimoji="1" lang="en-US" altLang="zh-CN" sz="2400" b="1" dirty="0">
                <a:latin typeface="Times New Roman" panose="02020603050405020304" pitchFamily="18" charset="0"/>
                <a:ea typeface="SimSun" panose="02010600030101010101" pitchFamily="2" charset="-122"/>
                <a:cs typeface="Times New Roman" panose="02020603050405020304" pitchFamily="18" charset="0"/>
              </a:rPr>
              <a:t>-&gt; 2 -&gt; 3 -&gt; 4 -&gt; </a:t>
            </a:r>
            <a:r>
              <a:rPr kumimoji="1" lang="en-US" altLang="zh-CN" sz="2400" b="1" dirty="0">
                <a:solidFill>
                  <a:srgbClr val="FF0000"/>
                </a:solidFill>
                <a:latin typeface="Times New Roman" panose="02020603050405020304" pitchFamily="18" charset="0"/>
                <a:ea typeface="SimSun" panose="02010600030101010101" pitchFamily="2" charset="-122"/>
                <a:cs typeface="Times New Roman" panose="02020603050405020304" pitchFamily="18" charset="0"/>
              </a:rPr>
              <a:t>1</a:t>
            </a:r>
            <a:r>
              <a:rPr kumimoji="1" lang="en-US" altLang="zh-CN" sz="2400" b="1" dirty="0">
                <a:latin typeface="Times New Roman" panose="02020603050405020304" pitchFamily="18" charset="0"/>
                <a:ea typeface="SimSun" panose="02010600030101010101" pitchFamily="2" charset="-122"/>
                <a:cs typeface="Times New Roman" panose="02020603050405020304" pitchFamily="18" charset="0"/>
              </a:rPr>
              <a:t> (true)</a:t>
            </a:r>
            <a:endParaRPr kumimoji="1" lang="zh-CN" altLang="en-US" sz="2400" b="1" dirty="0">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497880644"/>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22" presetClass="entr" presetSubtype="8" fill="hold" nodeType="withEffect">
                                  <p:stCondLst>
                                    <p:cond delay="10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0"/>
          <p:cNvSpPr>
            <a:spLocks noChangeArrowheads="1"/>
          </p:cNvSpPr>
          <p:nvPr/>
        </p:nvSpPr>
        <p:spPr bwMode="auto">
          <a:xfrm>
            <a:off x="1850797" y="341873"/>
            <a:ext cx="151836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600" dirty="0">
                <a:solidFill>
                  <a:srgbClr val="00B0F0"/>
                </a:solidFill>
                <a:latin typeface="微软雅黑" pitchFamily="34" charset="-122"/>
                <a:ea typeface="微软雅黑" pitchFamily="34" charset="-122"/>
                <a:sym typeface="宋体" pitchFamily="2" charset="-122"/>
              </a:rPr>
              <a:t>赛题解读</a:t>
            </a:r>
          </a:p>
        </p:txBody>
      </p:sp>
      <p:grpSp>
        <p:nvGrpSpPr>
          <p:cNvPr id="3" name="组合 2"/>
          <p:cNvGrpSpPr/>
          <p:nvPr/>
        </p:nvGrpSpPr>
        <p:grpSpPr>
          <a:xfrm>
            <a:off x="0" y="542924"/>
            <a:ext cx="12190413" cy="53182"/>
            <a:chOff x="0" y="542924"/>
            <a:chExt cx="12190413" cy="53182"/>
          </a:xfrm>
        </p:grpSpPr>
        <p:sp>
          <p:nvSpPr>
            <p:cNvPr id="5" name="圆角矩形 39"/>
            <p:cNvSpPr>
              <a:spLocks noChangeArrowheads="1"/>
            </p:cNvSpPr>
            <p:nvPr/>
          </p:nvSpPr>
          <p:spPr bwMode="auto">
            <a:xfrm>
              <a:off x="4318586" y="550387"/>
              <a:ext cx="7871827" cy="45719"/>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sp>
          <p:nvSpPr>
            <p:cNvPr id="6" name="圆角矩形 39"/>
            <p:cNvSpPr>
              <a:spLocks noChangeArrowheads="1"/>
            </p:cNvSpPr>
            <p:nvPr/>
          </p:nvSpPr>
          <p:spPr bwMode="auto">
            <a:xfrm>
              <a:off x="0" y="542924"/>
              <a:ext cx="762000" cy="53181"/>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grpSp>
      <p:grpSp>
        <p:nvGrpSpPr>
          <p:cNvPr id="7" name="组合 6"/>
          <p:cNvGrpSpPr/>
          <p:nvPr/>
        </p:nvGrpSpPr>
        <p:grpSpPr>
          <a:xfrm>
            <a:off x="710636" y="218237"/>
            <a:ext cx="1201290" cy="755738"/>
            <a:chOff x="6404855" y="1211527"/>
            <a:chExt cx="1201290" cy="755738"/>
          </a:xfrm>
        </p:grpSpPr>
        <p:sp>
          <p:nvSpPr>
            <p:cNvPr id="8"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9" name="TextBox 8"/>
            <p:cNvSpPr txBox="1"/>
            <p:nvPr/>
          </p:nvSpPr>
          <p:spPr>
            <a:xfrm>
              <a:off x="6404855" y="1253660"/>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1</a:t>
              </a:r>
              <a:endParaRPr lang="zh-CN" altLang="en-US" sz="3600" b="1" spc="-300" dirty="0">
                <a:solidFill>
                  <a:schemeClr val="bg1"/>
                </a:solidFill>
                <a:latin typeface="微软雅黑" pitchFamily="34" charset="-122"/>
                <a:ea typeface="微软雅黑" pitchFamily="34" charset="-122"/>
              </a:endParaRPr>
            </a:p>
          </p:txBody>
        </p:sp>
      </p:grpSp>
      <p:pic>
        <p:nvPicPr>
          <p:cNvPr id="15" name="图片 14">
            <a:extLst>
              <a:ext uri="{FF2B5EF4-FFF2-40B4-BE49-F238E27FC236}">
                <a16:creationId xmlns:a16="http://schemas.microsoft.com/office/drawing/2014/main" xmlns="" id="{5B4777D4-8E48-434A-A9A1-891625FCB790}"/>
              </a:ext>
            </a:extLst>
          </p:cNvPr>
          <p:cNvPicPr>
            <a:picLocks noChangeAspect="1"/>
          </p:cNvPicPr>
          <p:nvPr/>
        </p:nvPicPr>
        <p:blipFill rotWithShape="1">
          <a:blip r:embed="rId3">
            <a:extLst>
              <a:ext uri="{28A0092B-C50C-407E-A947-70E740481C1C}">
                <a14:useLocalDpi xmlns:a14="http://schemas.microsoft.com/office/drawing/2010/main" val="0"/>
              </a:ext>
            </a:extLst>
          </a:blip>
          <a:srcRect l="18748" t="7336" r="18758" b="1"/>
          <a:stretch/>
        </p:blipFill>
        <p:spPr>
          <a:xfrm>
            <a:off x="6234677" y="733261"/>
            <a:ext cx="5245100" cy="6126327"/>
          </a:xfrm>
          <a:prstGeom prst="rect">
            <a:avLst/>
          </a:prstGeom>
        </p:spPr>
      </p:pic>
      <p:sp>
        <p:nvSpPr>
          <p:cNvPr id="10" name="文本框 9">
            <a:extLst>
              <a:ext uri="{FF2B5EF4-FFF2-40B4-BE49-F238E27FC236}">
                <a16:creationId xmlns:a16="http://schemas.microsoft.com/office/drawing/2014/main" xmlns="" id="{24EE8F3A-A681-D54F-92FC-B37AF7B03775}"/>
              </a:ext>
            </a:extLst>
          </p:cNvPr>
          <p:cNvSpPr txBox="1"/>
          <p:nvPr/>
        </p:nvSpPr>
        <p:spPr>
          <a:xfrm>
            <a:off x="1422400" y="1701800"/>
            <a:ext cx="4343400" cy="1133965"/>
          </a:xfrm>
          <a:prstGeom prst="rect">
            <a:avLst/>
          </a:prstGeom>
          <a:noFill/>
        </p:spPr>
        <p:txBody>
          <a:bodyPr wrap="square" rtlCol="0">
            <a:spAutoFit/>
          </a:bodyPr>
          <a:lstStyle/>
          <a:p>
            <a:pPr marL="342900" indent="-342900">
              <a:lnSpc>
                <a:spcPct val="150000"/>
              </a:lnSpc>
              <a:buAutoNum type="alphaLcParenBoth"/>
            </a:pPr>
            <a:r>
              <a:rPr kumimoji="1" lang="en-US" altLang="zh-CN" sz="2400" b="1" dirty="0">
                <a:latin typeface="Times New Roman" panose="02020603050405020304" pitchFamily="18" charset="0"/>
                <a:cs typeface="Times New Roman" panose="02020603050405020304" pitchFamily="18" charset="0"/>
              </a:rPr>
              <a:t> 1 -&gt; 2 -&gt; 3-&gt; 4 -&gt; 1</a:t>
            </a:r>
          </a:p>
          <a:p>
            <a:pPr marL="342900" indent="-342900">
              <a:lnSpc>
                <a:spcPct val="150000"/>
              </a:lnSpc>
              <a:buFontTx/>
              <a:buAutoNum type="alphaLcParenBoth"/>
            </a:pPr>
            <a:r>
              <a:rPr kumimoji="1" lang="en-US" altLang="zh-CN" sz="2400" b="1" dirty="0">
                <a:latin typeface="Times New Roman" panose="02020603050405020304" pitchFamily="18" charset="0"/>
                <a:cs typeface="Times New Roman" panose="02020603050405020304" pitchFamily="18" charset="0"/>
              </a:rPr>
              <a:t> 3 -&gt; 5 -&gt; 6-&gt; 7 -&gt; 3</a:t>
            </a:r>
            <a:endParaRPr kumimoji="1" lang="zh-CN" altLang="en-US" sz="2400" b="1" dirty="0">
              <a:latin typeface="Times New Roman" panose="02020603050405020304" pitchFamily="18" charset="0"/>
              <a:cs typeface="Times New Roman" panose="02020603050405020304" pitchFamily="18" charset="0"/>
            </a:endParaRPr>
          </a:p>
        </p:txBody>
      </p:sp>
      <p:sp>
        <p:nvSpPr>
          <p:cNvPr id="14" name="文本框 13">
            <a:extLst>
              <a:ext uri="{FF2B5EF4-FFF2-40B4-BE49-F238E27FC236}">
                <a16:creationId xmlns:a16="http://schemas.microsoft.com/office/drawing/2014/main" xmlns="" id="{AC802E4C-C61D-684E-9CE9-45D4DA8B378A}"/>
              </a:ext>
            </a:extLst>
          </p:cNvPr>
          <p:cNvSpPr txBox="1"/>
          <p:nvPr/>
        </p:nvSpPr>
        <p:spPr>
          <a:xfrm>
            <a:off x="1422400" y="4254500"/>
            <a:ext cx="4343400" cy="1133965"/>
          </a:xfrm>
          <a:prstGeom prst="rect">
            <a:avLst/>
          </a:prstGeom>
          <a:noFill/>
        </p:spPr>
        <p:txBody>
          <a:bodyPr wrap="square" rtlCol="0">
            <a:spAutoFit/>
          </a:bodyPr>
          <a:lstStyle/>
          <a:p>
            <a:pPr marL="342900" indent="-342900">
              <a:lnSpc>
                <a:spcPct val="150000"/>
              </a:lnSpc>
              <a:buAutoNum type="alphaLcParenBoth"/>
            </a:pPr>
            <a:r>
              <a:rPr kumimoji="1" lang="en-US" altLang="zh-CN" sz="2400" b="1" dirty="0">
                <a:latin typeface="Times New Roman" panose="02020603050405020304" pitchFamily="18" charset="0"/>
                <a:cs typeface="Times New Roman" panose="02020603050405020304" pitchFamily="18" charset="0"/>
              </a:rPr>
              <a:t> 1 -&gt; 2 -&gt; 3-&gt; 4 -&gt; 1</a:t>
            </a:r>
          </a:p>
          <a:p>
            <a:pPr marL="342900" indent="-342900">
              <a:lnSpc>
                <a:spcPct val="150000"/>
              </a:lnSpc>
              <a:buFontTx/>
              <a:buAutoNum type="alphaLcParenBoth"/>
            </a:pPr>
            <a:r>
              <a:rPr kumimoji="1" lang="en-US" altLang="zh-CN" sz="2400" b="1" dirty="0">
                <a:latin typeface="Times New Roman" panose="02020603050405020304" pitchFamily="18" charset="0"/>
                <a:cs typeface="Times New Roman" panose="02020603050405020304" pitchFamily="18" charset="0"/>
              </a:rPr>
              <a:t> 3 -&gt; 5 -&gt; 6-&gt; 7 -&gt; 3</a:t>
            </a:r>
            <a:endParaRPr kumimoji="1" lang="zh-CN" altLang="en-US"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47944788"/>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22" presetClass="entr" presetSubtype="8" fill="hold" nodeType="withEffect">
                                  <p:stCondLst>
                                    <p:cond delay="10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0"/>
          <p:cNvSpPr>
            <a:spLocks noChangeArrowheads="1"/>
          </p:cNvSpPr>
          <p:nvPr/>
        </p:nvSpPr>
        <p:spPr bwMode="auto">
          <a:xfrm>
            <a:off x="1850797" y="341873"/>
            <a:ext cx="151836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600" dirty="0">
                <a:solidFill>
                  <a:srgbClr val="00B0F0"/>
                </a:solidFill>
                <a:latin typeface="微软雅黑" pitchFamily="34" charset="-122"/>
                <a:ea typeface="微软雅黑" pitchFamily="34" charset="-122"/>
                <a:sym typeface="宋体" pitchFamily="2" charset="-122"/>
              </a:rPr>
              <a:t>赛题解读</a:t>
            </a:r>
          </a:p>
        </p:txBody>
      </p:sp>
      <p:grpSp>
        <p:nvGrpSpPr>
          <p:cNvPr id="3" name="组合 2"/>
          <p:cNvGrpSpPr/>
          <p:nvPr/>
        </p:nvGrpSpPr>
        <p:grpSpPr>
          <a:xfrm>
            <a:off x="0" y="542924"/>
            <a:ext cx="12190413" cy="53182"/>
            <a:chOff x="0" y="542924"/>
            <a:chExt cx="12190413" cy="53182"/>
          </a:xfrm>
        </p:grpSpPr>
        <p:sp>
          <p:nvSpPr>
            <p:cNvPr id="5" name="圆角矩形 39"/>
            <p:cNvSpPr>
              <a:spLocks noChangeArrowheads="1"/>
            </p:cNvSpPr>
            <p:nvPr/>
          </p:nvSpPr>
          <p:spPr bwMode="auto">
            <a:xfrm>
              <a:off x="4318586" y="550387"/>
              <a:ext cx="7871827" cy="45719"/>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sp>
          <p:nvSpPr>
            <p:cNvPr id="6" name="圆角矩形 39"/>
            <p:cNvSpPr>
              <a:spLocks noChangeArrowheads="1"/>
            </p:cNvSpPr>
            <p:nvPr/>
          </p:nvSpPr>
          <p:spPr bwMode="auto">
            <a:xfrm>
              <a:off x="0" y="542924"/>
              <a:ext cx="762000" cy="53181"/>
            </a:xfrm>
            <a:prstGeom prst="roundRect">
              <a:avLst>
                <a:gd name="adj" fmla="val 16667"/>
              </a:avLst>
            </a:prstGeom>
            <a:solidFill>
              <a:srgbClr val="00B0F0"/>
            </a:solidFill>
            <a:ln w="25400">
              <a:noFill/>
              <a:miter lim="800000"/>
              <a:headEnd/>
              <a:tailEnd/>
            </a:ln>
          </p:spPr>
          <p:txBody>
            <a:bodyPr anchor="ctr"/>
            <a:lstStyle/>
            <a:p>
              <a:pPr algn="ctr"/>
              <a:endParaRPr lang="zh-CN" altLang="zh-CN">
                <a:solidFill>
                  <a:srgbClr val="FFFFFF"/>
                </a:solidFill>
                <a:latin typeface="宋体" pitchFamily="2" charset="-122"/>
                <a:sym typeface="宋体" pitchFamily="2" charset="-122"/>
              </a:endParaRPr>
            </a:p>
          </p:txBody>
        </p:sp>
      </p:grpSp>
      <p:grpSp>
        <p:nvGrpSpPr>
          <p:cNvPr id="7" name="组合 6"/>
          <p:cNvGrpSpPr/>
          <p:nvPr/>
        </p:nvGrpSpPr>
        <p:grpSpPr>
          <a:xfrm>
            <a:off x="710636" y="218237"/>
            <a:ext cx="1201290" cy="755738"/>
            <a:chOff x="6404855" y="1211527"/>
            <a:chExt cx="1201290" cy="755738"/>
          </a:xfrm>
        </p:grpSpPr>
        <p:sp>
          <p:nvSpPr>
            <p:cNvPr id="8"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9" name="TextBox 8"/>
            <p:cNvSpPr txBox="1"/>
            <p:nvPr/>
          </p:nvSpPr>
          <p:spPr>
            <a:xfrm>
              <a:off x="6404855" y="1253660"/>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1</a:t>
              </a:r>
              <a:endParaRPr lang="zh-CN" altLang="en-US" sz="3600" b="1" spc="-300" dirty="0">
                <a:solidFill>
                  <a:schemeClr val="bg1"/>
                </a:solidFill>
                <a:latin typeface="微软雅黑" pitchFamily="34" charset="-122"/>
                <a:ea typeface="微软雅黑" pitchFamily="34" charset="-122"/>
              </a:endParaRPr>
            </a:p>
          </p:txBody>
        </p:sp>
      </p:grpSp>
      <p:pic>
        <p:nvPicPr>
          <p:cNvPr id="18" name="图片 17">
            <a:extLst>
              <a:ext uri="{FF2B5EF4-FFF2-40B4-BE49-F238E27FC236}">
                <a16:creationId xmlns:a16="http://schemas.microsoft.com/office/drawing/2014/main" xmlns="" id="{C7C26449-599F-B145-82E4-F82BE9F39D40}"/>
              </a:ext>
            </a:extLst>
          </p:cNvPr>
          <p:cNvPicPr>
            <a:picLocks noChangeAspect="1"/>
          </p:cNvPicPr>
          <p:nvPr/>
        </p:nvPicPr>
        <p:blipFill rotWithShape="1">
          <a:blip r:embed="rId3">
            <a:extLst>
              <a:ext uri="{28A0092B-C50C-407E-A947-70E740481C1C}">
                <a14:useLocalDpi xmlns:a14="http://schemas.microsoft.com/office/drawing/2010/main" val="0"/>
              </a:ext>
            </a:extLst>
          </a:blip>
          <a:srcRect l="3864" t="14107" r="4356" b="32016"/>
          <a:stretch/>
        </p:blipFill>
        <p:spPr>
          <a:xfrm>
            <a:off x="373510" y="1275461"/>
            <a:ext cx="6535579" cy="5115211"/>
          </a:xfrm>
          <a:prstGeom prst="rect">
            <a:avLst/>
          </a:prstGeom>
        </p:spPr>
      </p:pic>
      <p:sp>
        <p:nvSpPr>
          <p:cNvPr id="13" name="文本框 12">
            <a:extLst>
              <a:ext uri="{FF2B5EF4-FFF2-40B4-BE49-F238E27FC236}">
                <a16:creationId xmlns:a16="http://schemas.microsoft.com/office/drawing/2014/main" xmlns="" id="{036F9977-514D-A34A-804E-80ECEFDC68EC}"/>
              </a:ext>
            </a:extLst>
          </p:cNvPr>
          <p:cNvSpPr txBox="1"/>
          <p:nvPr/>
        </p:nvSpPr>
        <p:spPr>
          <a:xfrm>
            <a:off x="7275513" y="2585812"/>
            <a:ext cx="5041900" cy="1687963"/>
          </a:xfrm>
          <a:prstGeom prst="rect">
            <a:avLst/>
          </a:prstGeom>
          <a:noFill/>
        </p:spPr>
        <p:txBody>
          <a:bodyPr wrap="square" rtlCol="0">
            <a:spAutoFit/>
          </a:bodyPr>
          <a:lstStyle/>
          <a:p>
            <a:pPr marL="342900" indent="-342900">
              <a:lnSpc>
                <a:spcPct val="150000"/>
              </a:lnSpc>
              <a:buAutoNum type="alphaLcParenBoth"/>
            </a:pPr>
            <a:r>
              <a:rPr kumimoji="1" lang="en-US" altLang="zh-CN" sz="2400" b="1" dirty="0">
                <a:latin typeface="Times New Roman" panose="02020603050405020304" pitchFamily="18" charset="0"/>
                <a:cs typeface="Times New Roman" panose="02020603050405020304" pitchFamily="18" charset="0"/>
              </a:rPr>
              <a:t> 1 -&gt; 2 -&gt; 3-&gt; 10 -&gt; 8</a:t>
            </a:r>
          </a:p>
          <a:p>
            <a:pPr marL="342900" indent="-342900">
              <a:lnSpc>
                <a:spcPct val="150000"/>
              </a:lnSpc>
              <a:buFontTx/>
              <a:buAutoNum type="alphaLcParenBoth"/>
            </a:pPr>
            <a:r>
              <a:rPr kumimoji="1" lang="en-US" altLang="zh-CN" sz="2400" b="1" dirty="0">
                <a:latin typeface="Times New Roman" panose="02020603050405020304" pitchFamily="18" charset="0"/>
                <a:cs typeface="Times New Roman" panose="02020603050405020304" pitchFamily="18" charset="0"/>
              </a:rPr>
              <a:t> 3 -&gt; 4 -&gt; 5 -&gt; 6 -&gt; 7 -&gt; 8 -&gt; 9 -&gt; 3</a:t>
            </a:r>
          </a:p>
          <a:p>
            <a:pPr marL="342900" indent="-342900">
              <a:lnSpc>
                <a:spcPct val="150000"/>
              </a:lnSpc>
              <a:buFontTx/>
              <a:buAutoNum type="alphaLcParenBoth"/>
            </a:pPr>
            <a:r>
              <a:rPr kumimoji="1" lang="en-US" altLang="zh-CN" sz="2400" b="1" dirty="0">
                <a:latin typeface="Times New Roman" panose="02020603050405020304" pitchFamily="18" charset="0"/>
                <a:cs typeface="Times New Roman" panose="02020603050405020304" pitchFamily="18" charset="0"/>
              </a:rPr>
              <a:t> 3 -&gt; 10 -&gt; 8 -&gt; 9 -&gt; 3</a:t>
            </a:r>
            <a:endParaRPr kumimoji="1" lang="zh-CN" altLang="en-US"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06669400"/>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22" presetClass="entr" presetSubtype="8" fill="hold" nodeType="withEffect">
                                  <p:stCondLst>
                                    <p:cond delay="10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TRACKING_SLIDES" val="1"/>
  <p:tag name="GENSWF_OUTPUT_FILE_NAME" val="28"/>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4114</TotalTime>
  <Words>537</Words>
  <Application>Microsoft Office PowerPoint</Application>
  <PresentationFormat>自定义</PresentationFormat>
  <Paragraphs>122</Paragraphs>
  <Slides>18</Slides>
  <Notes>18</Notes>
  <HiddenSlides>0</HiddenSlides>
  <MMClips>0</MMClips>
  <ScaleCrop>false</ScaleCrop>
  <HeadingPairs>
    <vt:vector size="4" baseType="variant">
      <vt:variant>
        <vt:lpstr>主题</vt:lpstr>
      </vt:variant>
      <vt:variant>
        <vt:i4>1</vt:i4>
      </vt:variant>
      <vt:variant>
        <vt:lpstr>幻灯片标题</vt:lpstr>
      </vt:variant>
      <vt:variant>
        <vt:i4>18</vt:i4>
      </vt:variant>
    </vt:vector>
  </HeadingPairs>
  <TitlesOfParts>
    <vt:vector size="19" baseType="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彩色泡泡</dc:title>
  <dc:creator>第一PPT</dc:creator>
  <cp:keywords>www.1ppt.com</cp:keywords>
  <dc:description>www.1ppt.com</dc:description>
  <cp:lastModifiedBy>USER-</cp:lastModifiedBy>
  <cp:revision>1087</cp:revision>
  <dcterms:created xsi:type="dcterms:W3CDTF">2015-12-01T09:06:39Z</dcterms:created>
  <dcterms:modified xsi:type="dcterms:W3CDTF">2020-04-02T09:40:36Z</dcterms:modified>
</cp:coreProperties>
</file>

<file path=docProps/thumbnail.jpeg>
</file>